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61" r:id="rId4"/>
    <p:sldId id="263" r:id="rId5"/>
    <p:sldId id="262" r:id="rId6"/>
    <p:sldId id="271" r:id="rId7"/>
    <p:sldId id="259" r:id="rId8"/>
    <p:sldId id="264" r:id="rId9"/>
    <p:sldId id="265" r:id="rId10"/>
    <p:sldId id="266" r:id="rId11"/>
    <p:sldId id="269" r:id="rId12"/>
    <p:sldId id="270" r:id="rId13"/>
    <p:sldId id="267" r:id="rId14"/>
    <p:sldId id="268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595959"/>
    <a:srgbClr val="26B8AA"/>
    <a:srgbClr val="F7F7F7"/>
    <a:srgbClr val="77DD77"/>
    <a:srgbClr val="88C057"/>
    <a:srgbClr val="556080"/>
    <a:srgbClr val="61B872"/>
    <a:srgbClr val="FCB040"/>
    <a:srgbClr val="009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0" autoAdjust="0"/>
    <p:restoredTop sz="94249" autoAdjust="0"/>
  </p:normalViewPr>
  <p:slideViewPr>
    <p:cSldViewPr snapToGrid="0" showGuides="1">
      <p:cViewPr>
        <p:scale>
          <a:sx n="150" d="100"/>
          <a:sy n="150" d="100"/>
        </p:scale>
        <p:origin x="-47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50914-D4EB-49B9-BD2D-7F2F69FB495A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7FA6-4751-43C6-9F9A-0E45C2A4C6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1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7FA6-4751-43C6-9F9A-0E45C2A4C64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328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7FA6-4751-43C6-9F9A-0E45C2A4C64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628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31920-EEB5-4284-BE14-2A78621F4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77E87B-ACBB-4B68-BCC8-FEDF01ED3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302889-3285-403D-AD5B-BD537158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AC1B91-518D-4F46-A0BA-F79BFE5AB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836656-C194-4F5C-A7A8-E6FC9A76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7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374CE-109D-43AC-BB44-F5CA9C62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A1EC68-586F-4C10-A8D3-DD4634286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CBE1EF-8D6B-426F-911C-4D38B2CA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E833FA-CF61-4DEC-9F95-55621F45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26DF5D-4897-4E1C-867B-5CDC75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84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BE4E87-1A31-453C-82E3-1153485B7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3F9120-63BA-4825-ABFC-388DFEB71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083779-80D5-48CB-AA97-E234C101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F9D8C8-D058-4BF2-BFFF-AC616FCD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625903-5EB5-4FC1-B89D-8F5A38E0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93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7437B-54F6-4973-890B-C4496CF8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5A7E90-011F-4B42-A696-17C8611A9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9044C8-AF30-41DD-A99B-172C25C1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F5FCE3-DEE3-4A54-9B99-8022CF053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9787DB-8128-48F1-ADAA-8CCA98F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BF543-BD40-4E83-B37D-554A2BC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BCFBB-7C84-4498-8AB9-F55E09323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490D73-0423-42AD-9F8B-6F728A1F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AAACAB-AD6A-4C48-812C-14F44C05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632BC7-0CA9-4EE8-8BEA-2E7829DC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80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43159-582E-4EB1-8BF0-00720487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E9C1B2-0D13-4275-A967-E81ABC192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215A95-2B0A-403E-9BB7-6A45C9E54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D191FD-C99C-40E4-A0B7-E42C9651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FDFECF-B3A1-4DE9-B6C3-5BE2D071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F8EA20-3647-4BE6-AFF7-3CAE1E92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16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30D23-3432-4D30-9F01-AFC39400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EBA481-9F70-4611-AE48-ECB54F44F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45C4D3-232E-47CF-943C-6E288F25B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BFF454-1DBC-4F18-987D-8CF0D4767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14DB6F-7480-4EE3-9DC6-DA3EF8BF6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4F0C14F-8E7D-4369-B623-FADB53D4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A73DB84-6DA8-4A57-901A-B967618F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438508-28DB-4EA6-AD65-0E846730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28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B085B-EA23-450C-B120-FCD70F1A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2AE108-097A-47AA-90A3-C155F157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4B7F50-56F3-403B-BF86-39CF0DC5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29082F-BC79-40D7-A904-4EFE4D99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8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2DE555-11B5-4F6A-BAA2-E4F8EF77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5B96B0-00CC-4B84-A85D-459B786FC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BCD044-340E-4E31-B8F8-7A2D7C4C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14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739EA-B5B4-4E2B-8D7B-DDAFE5CF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F372AB-A85F-40DD-B918-6E678034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45D75A-D228-45B2-B977-2E647F4AE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161D189-FD1A-4F61-87B6-127128B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24CAA3-CF22-4ABD-B76A-06378E8E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254E39-6351-4BFC-AD46-3C02744F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62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34964-69E6-48ED-A0FF-20C5053A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CBA172-1E78-4DDE-A130-4E8C02935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C936A5-9661-459C-A892-7F62AF854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B6B062-39FC-43F2-BC83-3450E471F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A3F1EF-361E-4665-A3AF-C097414B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B0F3C0-56CC-46E1-A7FA-43296A47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261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2E112A3-9DC5-48A5-9FF1-8DD1EDD8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F4A687-3388-4AED-B4F9-F739EDA6F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C0336E-1897-4828-A0EE-BAA9C6EE2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836CA-B872-4C20-B1E1-C227386658B6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F079ED-4202-4AA6-8A06-599FF567B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9C300A-353A-465E-8C7E-88DD0A998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151F8-A3ED-4204-BDC7-FD959641EE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16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34" Type="http://schemas.openxmlformats.org/officeDocument/2006/relationships/image" Target="../media/image32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32" Type="http://schemas.openxmlformats.org/officeDocument/2006/relationships/image" Target="../media/image30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84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96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100.png"/><Relationship Id="rId7" Type="http://schemas.openxmlformats.org/officeDocument/2006/relationships/image" Target="../media/image4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8.svg"/><Relationship Id="rId3" Type="http://schemas.openxmlformats.org/officeDocument/2006/relationships/image" Target="../media/image1.png"/><Relationship Id="rId21" Type="http://schemas.openxmlformats.org/officeDocument/2006/relationships/image" Target="../media/image21.png"/><Relationship Id="rId34" Type="http://schemas.openxmlformats.org/officeDocument/2006/relationships/image" Target="../media/image39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7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7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32.svg"/><Relationship Id="rId36" Type="http://schemas.openxmlformats.org/officeDocument/2006/relationships/image" Target="../media/image41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svg"/><Relationship Id="rId27" Type="http://schemas.openxmlformats.org/officeDocument/2006/relationships/image" Target="../media/image31.png"/><Relationship Id="rId30" Type="http://schemas.openxmlformats.org/officeDocument/2006/relationships/image" Target="../media/image35.png"/><Relationship Id="rId35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jpe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10" Type="http://schemas.openxmlformats.org/officeDocument/2006/relationships/image" Target="../media/image74.sv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svg"/><Relationship Id="rId10" Type="http://schemas.openxmlformats.org/officeDocument/2006/relationships/image" Target="../media/image74.sv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6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47.jpeg"/><Relationship Id="rId9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921C161-C700-409E-874C-2F2DB0B22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618" y="234707"/>
            <a:ext cx="1145164" cy="266772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C3EBB2C-C407-493E-A87B-9A1803C385E6}"/>
              </a:ext>
            </a:extLst>
          </p:cNvPr>
          <p:cNvCxnSpPr/>
          <p:nvPr/>
        </p:nvCxnSpPr>
        <p:spPr>
          <a:xfrm>
            <a:off x="11571030" y="129761"/>
            <a:ext cx="0" cy="4766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920FB45-D808-47A0-A57D-7A06E2594CF4}"/>
              </a:ext>
            </a:extLst>
          </p:cNvPr>
          <p:cNvGrpSpPr/>
          <p:nvPr/>
        </p:nvGrpSpPr>
        <p:grpSpPr>
          <a:xfrm>
            <a:off x="684041" y="226551"/>
            <a:ext cx="2686485" cy="944939"/>
            <a:chOff x="7442858" y="4574180"/>
            <a:chExt cx="6334594" cy="2228115"/>
          </a:xfrm>
        </p:grpSpPr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DB5A3FB5-AFC7-4407-98A9-92304198078E}"/>
                </a:ext>
              </a:extLst>
            </p:cNvPr>
            <p:cNvSpPr/>
            <p:nvPr/>
          </p:nvSpPr>
          <p:spPr>
            <a:xfrm>
              <a:off x="8468420" y="4574180"/>
              <a:ext cx="1695138" cy="2228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/>
            </a:p>
          </p:txBody>
        </p:sp>
        <p:sp>
          <p:nvSpPr>
            <p:cNvPr id="113" name="Seta: Pentágono 112">
              <a:extLst>
                <a:ext uri="{FF2B5EF4-FFF2-40B4-BE49-F238E27FC236}">
                  <a16:creationId xmlns:a16="http://schemas.microsoft.com/office/drawing/2014/main" id="{7C742D3D-9EA6-4611-9AC3-30D4825D07AA}"/>
                </a:ext>
              </a:extLst>
            </p:cNvPr>
            <p:cNvSpPr/>
            <p:nvPr/>
          </p:nvSpPr>
          <p:spPr>
            <a:xfrm>
              <a:off x="9700773" y="4574180"/>
              <a:ext cx="4076679" cy="2228115"/>
            </a:xfrm>
            <a:prstGeom prst="homePlate">
              <a:avLst>
                <a:gd name="adj" fmla="val 101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chemeClr val="tx1"/>
                  </a:solidFill>
                  <a:latin typeface="Typo Grotesk Black" panose="02000500000000000000" pitchFamily="2" charset="0"/>
                </a:rPr>
                <a:t>PRODUÇÃO ASSISTENCIAL</a:t>
              </a:r>
            </a:p>
          </p:txBody>
        </p:sp>
        <p:pic>
          <p:nvPicPr>
            <p:cNvPr id="114" name="Gráfico 113">
              <a:extLst>
                <a:ext uri="{FF2B5EF4-FFF2-40B4-BE49-F238E27FC236}">
                  <a16:creationId xmlns:a16="http://schemas.microsoft.com/office/drawing/2014/main" id="{C6180F62-6C96-4E80-8B5D-5E8C6403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42858" y="4574180"/>
              <a:ext cx="2228115" cy="2228115"/>
            </a:xfrm>
            <a:prstGeom prst="rect">
              <a:avLst/>
            </a:prstGeom>
          </p:spPr>
        </p:pic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10D5F8AD-7FAB-4620-B036-E1B43D8CED94}"/>
              </a:ext>
            </a:extLst>
          </p:cNvPr>
          <p:cNvGrpSpPr/>
          <p:nvPr/>
        </p:nvGrpSpPr>
        <p:grpSpPr>
          <a:xfrm>
            <a:off x="3720879" y="234707"/>
            <a:ext cx="2686865" cy="969220"/>
            <a:chOff x="7441963" y="-1192180"/>
            <a:chExt cx="6335489" cy="2285370"/>
          </a:xfrm>
        </p:grpSpPr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2A37D520-2A60-4804-85CC-814A1341B30F}"/>
                </a:ext>
              </a:extLst>
            </p:cNvPr>
            <p:cNvSpPr/>
            <p:nvPr/>
          </p:nvSpPr>
          <p:spPr>
            <a:xfrm>
              <a:off x="8545209" y="-1134925"/>
              <a:ext cx="1841423" cy="2228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600" dirty="0">
                <a:latin typeface="Typo Grotesk Black" panose="02000500000000000000" pitchFamily="2" charset="0"/>
              </a:endParaRPr>
            </a:p>
          </p:txBody>
        </p:sp>
        <p:sp>
          <p:nvSpPr>
            <p:cNvPr id="81" name="Seta: Pentágono 80">
              <a:extLst>
                <a:ext uri="{FF2B5EF4-FFF2-40B4-BE49-F238E27FC236}">
                  <a16:creationId xmlns:a16="http://schemas.microsoft.com/office/drawing/2014/main" id="{1E0091F9-3FB2-48BA-AF6F-09F5671844B1}"/>
                </a:ext>
              </a:extLst>
            </p:cNvPr>
            <p:cNvSpPr/>
            <p:nvPr/>
          </p:nvSpPr>
          <p:spPr>
            <a:xfrm>
              <a:off x="9708590" y="-1134924"/>
              <a:ext cx="4068862" cy="2228114"/>
            </a:xfrm>
            <a:prstGeom prst="homePlate">
              <a:avLst>
                <a:gd name="adj" fmla="val 101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chemeClr val="tx1"/>
                  </a:solidFill>
                  <a:latin typeface="Typo Grotesk Black" panose="02000500000000000000" pitchFamily="2" charset="0"/>
                </a:rPr>
                <a:t>PERFIL POPULACIONAL</a:t>
              </a: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F6ADC83E-AF83-4960-834C-EF2124570DE4}"/>
                </a:ext>
              </a:extLst>
            </p:cNvPr>
            <p:cNvSpPr/>
            <p:nvPr/>
          </p:nvSpPr>
          <p:spPr>
            <a:xfrm>
              <a:off x="7484750" y="-1192180"/>
              <a:ext cx="2228400" cy="2228115"/>
            </a:xfrm>
            <a:prstGeom prst="ellipse">
              <a:avLst/>
            </a:prstGeom>
            <a:solidFill>
              <a:srgbClr val="0027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/>
            </a:p>
          </p:txBody>
        </p:sp>
        <p:grpSp>
          <p:nvGrpSpPr>
            <p:cNvPr id="83" name="Grupo 5">
              <a:extLst>
                <a:ext uri="{FF2B5EF4-FFF2-40B4-BE49-F238E27FC236}">
                  <a16:creationId xmlns:a16="http://schemas.microsoft.com/office/drawing/2014/main" id="{44D3AAD8-89DA-4F68-8FE1-E03068F935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41963" y="-1134925"/>
              <a:ext cx="2271187" cy="2228115"/>
              <a:chOff x="1760220" y="1005840"/>
              <a:chExt cx="4143172" cy="4334064"/>
            </a:xfrm>
            <a:solidFill>
              <a:srgbClr val="009B3A"/>
            </a:solidFill>
          </p:grpSpPr>
          <p:grpSp>
            <p:nvGrpSpPr>
              <p:cNvPr id="84" name="Grupo 6">
                <a:extLst>
                  <a:ext uri="{FF2B5EF4-FFF2-40B4-BE49-F238E27FC236}">
                    <a16:creationId xmlns:a16="http://schemas.microsoft.com/office/drawing/2014/main" id="{947B29A0-C15B-4216-8CD0-3DE871019D5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60220" y="1005840"/>
                <a:ext cx="4143172" cy="4334064"/>
                <a:chOff x="5744298" y="2140238"/>
                <a:chExt cx="3807127" cy="3858156"/>
              </a:xfrm>
              <a:grpFill/>
            </p:grpSpPr>
            <p:sp>
              <p:nvSpPr>
                <p:cNvPr id="86" name="Freeform 6">
                  <a:extLst>
                    <a:ext uri="{FF2B5EF4-FFF2-40B4-BE49-F238E27FC236}">
                      <a16:creationId xmlns:a16="http://schemas.microsoft.com/office/drawing/2014/main" id="{3A78A19C-06E9-4FD5-A08E-C33C1502C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9746" y="4089122"/>
                  <a:ext cx="1078704" cy="868057"/>
                </a:xfrm>
                <a:custGeom>
                  <a:avLst/>
                  <a:gdLst>
                    <a:gd name="T0" fmla="*/ 40 w 839"/>
                    <a:gd name="T1" fmla="*/ 414 h 672"/>
                    <a:gd name="T2" fmla="*/ 0 w 839"/>
                    <a:gd name="T3" fmla="*/ 444 h 672"/>
                    <a:gd name="T4" fmla="*/ 10 w 839"/>
                    <a:gd name="T5" fmla="*/ 381 h 672"/>
                    <a:gd name="T6" fmla="*/ 68 w 839"/>
                    <a:gd name="T7" fmla="*/ 321 h 672"/>
                    <a:gd name="T8" fmla="*/ 186 w 839"/>
                    <a:gd name="T9" fmla="*/ 304 h 672"/>
                    <a:gd name="T10" fmla="*/ 249 w 839"/>
                    <a:gd name="T11" fmla="*/ 321 h 672"/>
                    <a:gd name="T12" fmla="*/ 268 w 839"/>
                    <a:gd name="T13" fmla="*/ 279 h 672"/>
                    <a:gd name="T14" fmla="*/ 249 w 839"/>
                    <a:gd name="T15" fmla="*/ 230 h 672"/>
                    <a:gd name="T16" fmla="*/ 294 w 839"/>
                    <a:gd name="T17" fmla="*/ 185 h 672"/>
                    <a:gd name="T18" fmla="*/ 291 w 839"/>
                    <a:gd name="T19" fmla="*/ 156 h 672"/>
                    <a:gd name="T20" fmla="*/ 318 w 839"/>
                    <a:gd name="T21" fmla="*/ 124 h 672"/>
                    <a:gd name="T22" fmla="*/ 294 w 839"/>
                    <a:gd name="T23" fmla="*/ 94 h 672"/>
                    <a:gd name="T24" fmla="*/ 340 w 839"/>
                    <a:gd name="T25" fmla="*/ 49 h 672"/>
                    <a:gd name="T26" fmla="*/ 430 w 839"/>
                    <a:gd name="T27" fmla="*/ 49 h 672"/>
                    <a:gd name="T28" fmla="*/ 501 w 839"/>
                    <a:gd name="T29" fmla="*/ 0 h 672"/>
                    <a:gd name="T30" fmla="*/ 567 w 839"/>
                    <a:gd name="T31" fmla="*/ 49 h 672"/>
                    <a:gd name="T32" fmla="*/ 612 w 839"/>
                    <a:gd name="T33" fmla="*/ 49 h 672"/>
                    <a:gd name="T34" fmla="*/ 657 w 839"/>
                    <a:gd name="T35" fmla="*/ 94 h 672"/>
                    <a:gd name="T36" fmla="*/ 703 w 839"/>
                    <a:gd name="T37" fmla="*/ 94 h 672"/>
                    <a:gd name="T38" fmla="*/ 748 w 839"/>
                    <a:gd name="T39" fmla="*/ 140 h 672"/>
                    <a:gd name="T40" fmla="*/ 793 w 839"/>
                    <a:gd name="T41" fmla="*/ 140 h 672"/>
                    <a:gd name="T42" fmla="*/ 839 w 839"/>
                    <a:gd name="T43" fmla="*/ 185 h 672"/>
                    <a:gd name="T44" fmla="*/ 772 w 839"/>
                    <a:gd name="T45" fmla="*/ 262 h 672"/>
                    <a:gd name="T46" fmla="*/ 793 w 839"/>
                    <a:gd name="T47" fmla="*/ 321 h 672"/>
                    <a:gd name="T48" fmla="*/ 748 w 839"/>
                    <a:gd name="T49" fmla="*/ 321 h 672"/>
                    <a:gd name="T50" fmla="*/ 726 w 839"/>
                    <a:gd name="T51" fmla="*/ 390 h 672"/>
                    <a:gd name="T52" fmla="*/ 714 w 839"/>
                    <a:gd name="T53" fmla="*/ 469 h 672"/>
                    <a:gd name="T54" fmla="*/ 663 w 839"/>
                    <a:gd name="T55" fmla="*/ 505 h 672"/>
                    <a:gd name="T56" fmla="*/ 612 w 839"/>
                    <a:gd name="T57" fmla="*/ 593 h 672"/>
                    <a:gd name="T58" fmla="*/ 478 w 839"/>
                    <a:gd name="T59" fmla="*/ 619 h 672"/>
                    <a:gd name="T60" fmla="*/ 363 w 839"/>
                    <a:gd name="T61" fmla="*/ 672 h 672"/>
                    <a:gd name="T62" fmla="*/ 324 w 839"/>
                    <a:gd name="T63" fmla="*/ 640 h 672"/>
                    <a:gd name="T64" fmla="*/ 322 w 839"/>
                    <a:gd name="T65" fmla="*/ 567 h 672"/>
                    <a:gd name="T66" fmla="*/ 292 w 839"/>
                    <a:gd name="T67" fmla="*/ 540 h 672"/>
                    <a:gd name="T68" fmla="*/ 267 w 839"/>
                    <a:gd name="T69" fmla="*/ 433 h 672"/>
                    <a:gd name="T70" fmla="*/ 169 w 839"/>
                    <a:gd name="T71" fmla="*/ 430 h 672"/>
                    <a:gd name="T72" fmla="*/ 136 w 839"/>
                    <a:gd name="T73" fmla="*/ 429 h 672"/>
                    <a:gd name="T74" fmla="*/ 112 w 839"/>
                    <a:gd name="T75" fmla="*/ 447 h 672"/>
                    <a:gd name="T76" fmla="*/ 93 w 839"/>
                    <a:gd name="T77" fmla="*/ 424 h 672"/>
                    <a:gd name="T78" fmla="*/ 40 w 839"/>
                    <a:gd name="T79" fmla="*/ 414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39" h="672">
                      <a:moveTo>
                        <a:pt x="40" y="414"/>
                      </a:moveTo>
                      <a:lnTo>
                        <a:pt x="0" y="444"/>
                      </a:lnTo>
                      <a:lnTo>
                        <a:pt x="10" y="381"/>
                      </a:lnTo>
                      <a:lnTo>
                        <a:pt x="68" y="321"/>
                      </a:lnTo>
                      <a:lnTo>
                        <a:pt x="186" y="304"/>
                      </a:lnTo>
                      <a:lnTo>
                        <a:pt x="249" y="321"/>
                      </a:lnTo>
                      <a:lnTo>
                        <a:pt x="268" y="279"/>
                      </a:lnTo>
                      <a:lnTo>
                        <a:pt x="249" y="230"/>
                      </a:lnTo>
                      <a:lnTo>
                        <a:pt x="294" y="185"/>
                      </a:lnTo>
                      <a:lnTo>
                        <a:pt x="291" y="156"/>
                      </a:lnTo>
                      <a:lnTo>
                        <a:pt x="318" y="124"/>
                      </a:lnTo>
                      <a:lnTo>
                        <a:pt x="294" y="94"/>
                      </a:lnTo>
                      <a:lnTo>
                        <a:pt x="340" y="49"/>
                      </a:lnTo>
                      <a:lnTo>
                        <a:pt x="430" y="49"/>
                      </a:lnTo>
                      <a:lnTo>
                        <a:pt x="501" y="0"/>
                      </a:lnTo>
                      <a:lnTo>
                        <a:pt x="567" y="49"/>
                      </a:lnTo>
                      <a:lnTo>
                        <a:pt x="612" y="49"/>
                      </a:lnTo>
                      <a:lnTo>
                        <a:pt x="657" y="94"/>
                      </a:lnTo>
                      <a:lnTo>
                        <a:pt x="703" y="94"/>
                      </a:lnTo>
                      <a:lnTo>
                        <a:pt x="748" y="140"/>
                      </a:lnTo>
                      <a:lnTo>
                        <a:pt x="793" y="140"/>
                      </a:lnTo>
                      <a:lnTo>
                        <a:pt x="839" y="185"/>
                      </a:lnTo>
                      <a:lnTo>
                        <a:pt x="772" y="262"/>
                      </a:lnTo>
                      <a:lnTo>
                        <a:pt x="793" y="321"/>
                      </a:lnTo>
                      <a:lnTo>
                        <a:pt x="748" y="321"/>
                      </a:lnTo>
                      <a:lnTo>
                        <a:pt x="726" y="390"/>
                      </a:lnTo>
                      <a:lnTo>
                        <a:pt x="714" y="469"/>
                      </a:lnTo>
                      <a:lnTo>
                        <a:pt x="663" y="505"/>
                      </a:lnTo>
                      <a:lnTo>
                        <a:pt x="612" y="593"/>
                      </a:lnTo>
                      <a:lnTo>
                        <a:pt x="478" y="619"/>
                      </a:lnTo>
                      <a:lnTo>
                        <a:pt x="363" y="672"/>
                      </a:lnTo>
                      <a:lnTo>
                        <a:pt x="324" y="640"/>
                      </a:lnTo>
                      <a:lnTo>
                        <a:pt x="322" y="567"/>
                      </a:lnTo>
                      <a:lnTo>
                        <a:pt x="292" y="540"/>
                      </a:lnTo>
                      <a:lnTo>
                        <a:pt x="267" y="433"/>
                      </a:lnTo>
                      <a:lnTo>
                        <a:pt x="169" y="430"/>
                      </a:lnTo>
                      <a:lnTo>
                        <a:pt x="136" y="429"/>
                      </a:lnTo>
                      <a:lnTo>
                        <a:pt x="112" y="447"/>
                      </a:lnTo>
                      <a:lnTo>
                        <a:pt x="93" y="424"/>
                      </a:lnTo>
                      <a:lnTo>
                        <a:pt x="40" y="41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C6FCF2F3-B01B-43AB-AC9B-C39F3E6EC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2873" y="4625574"/>
                  <a:ext cx="806845" cy="538716"/>
                </a:xfrm>
                <a:custGeom>
                  <a:avLst/>
                  <a:gdLst>
                    <a:gd name="T0" fmla="*/ 135 w 627"/>
                    <a:gd name="T1" fmla="*/ 30 h 417"/>
                    <a:gd name="T2" fmla="*/ 104 w 627"/>
                    <a:gd name="T3" fmla="*/ 59 h 417"/>
                    <a:gd name="T4" fmla="*/ 69 w 627"/>
                    <a:gd name="T5" fmla="*/ 133 h 417"/>
                    <a:gd name="T6" fmla="*/ 44 w 627"/>
                    <a:gd name="T7" fmla="*/ 173 h 417"/>
                    <a:gd name="T8" fmla="*/ 0 w 627"/>
                    <a:gd name="T9" fmla="*/ 206 h 417"/>
                    <a:gd name="T10" fmla="*/ 63 w 627"/>
                    <a:gd name="T11" fmla="*/ 221 h 417"/>
                    <a:gd name="T12" fmla="*/ 111 w 627"/>
                    <a:gd name="T13" fmla="*/ 213 h 417"/>
                    <a:gd name="T14" fmla="*/ 147 w 627"/>
                    <a:gd name="T15" fmla="*/ 237 h 417"/>
                    <a:gd name="T16" fmla="*/ 225 w 627"/>
                    <a:gd name="T17" fmla="*/ 257 h 417"/>
                    <a:gd name="T18" fmla="*/ 242 w 627"/>
                    <a:gd name="T19" fmla="*/ 308 h 417"/>
                    <a:gd name="T20" fmla="*/ 250 w 627"/>
                    <a:gd name="T21" fmla="*/ 360 h 417"/>
                    <a:gd name="T22" fmla="*/ 278 w 627"/>
                    <a:gd name="T23" fmla="*/ 386 h 417"/>
                    <a:gd name="T24" fmla="*/ 305 w 627"/>
                    <a:gd name="T25" fmla="*/ 383 h 417"/>
                    <a:gd name="T26" fmla="*/ 336 w 627"/>
                    <a:gd name="T27" fmla="*/ 417 h 417"/>
                    <a:gd name="T28" fmla="*/ 383 w 627"/>
                    <a:gd name="T29" fmla="*/ 380 h 417"/>
                    <a:gd name="T30" fmla="*/ 419 w 627"/>
                    <a:gd name="T31" fmla="*/ 372 h 417"/>
                    <a:gd name="T32" fmla="*/ 471 w 627"/>
                    <a:gd name="T33" fmla="*/ 329 h 417"/>
                    <a:gd name="T34" fmla="*/ 522 w 627"/>
                    <a:gd name="T35" fmla="*/ 314 h 417"/>
                    <a:gd name="T36" fmla="*/ 613 w 627"/>
                    <a:gd name="T37" fmla="*/ 269 h 417"/>
                    <a:gd name="T38" fmla="*/ 627 w 627"/>
                    <a:gd name="T39" fmla="*/ 240 h 417"/>
                    <a:gd name="T40" fmla="*/ 588 w 627"/>
                    <a:gd name="T41" fmla="*/ 219 h 417"/>
                    <a:gd name="T42" fmla="*/ 498 w 627"/>
                    <a:gd name="T43" fmla="*/ 260 h 417"/>
                    <a:gd name="T44" fmla="*/ 458 w 627"/>
                    <a:gd name="T45" fmla="*/ 227 h 417"/>
                    <a:gd name="T46" fmla="*/ 461 w 627"/>
                    <a:gd name="T47" fmla="*/ 152 h 417"/>
                    <a:gd name="T48" fmla="*/ 432 w 627"/>
                    <a:gd name="T49" fmla="*/ 128 h 417"/>
                    <a:gd name="T50" fmla="*/ 404 w 627"/>
                    <a:gd name="T51" fmla="*/ 18 h 417"/>
                    <a:gd name="T52" fmla="*/ 275 w 627"/>
                    <a:gd name="T53" fmla="*/ 12 h 417"/>
                    <a:gd name="T54" fmla="*/ 251 w 627"/>
                    <a:gd name="T55" fmla="*/ 32 h 417"/>
                    <a:gd name="T56" fmla="*/ 227 w 627"/>
                    <a:gd name="T57" fmla="*/ 9 h 417"/>
                    <a:gd name="T58" fmla="*/ 179 w 627"/>
                    <a:gd name="T59" fmla="*/ 0 h 417"/>
                    <a:gd name="T60" fmla="*/ 135 w 627"/>
                    <a:gd name="T61" fmla="*/ 3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27" h="417">
                      <a:moveTo>
                        <a:pt x="135" y="30"/>
                      </a:moveTo>
                      <a:lnTo>
                        <a:pt x="104" y="59"/>
                      </a:lnTo>
                      <a:lnTo>
                        <a:pt x="69" y="133"/>
                      </a:lnTo>
                      <a:lnTo>
                        <a:pt x="44" y="173"/>
                      </a:lnTo>
                      <a:lnTo>
                        <a:pt x="0" y="206"/>
                      </a:lnTo>
                      <a:lnTo>
                        <a:pt x="63" y="221"/>
                      </a:lnTo>
                      <a:lnTo>
                        <a:pt x="111" y="213"/>
                      </a:lnTo>
                      <a:lnTo>
                        <a:pt x="147" y="237"/>
                      </a:lnTo>
                      <a:lnTo>
                        <a:pt x="225" y="257"/>
                      </a:lnTo>
                      <a:lnTo>
                        <a:pt x="242" y="308"/>
                      </a:lnTo>
                      <a:lnTo>
                        <a:pt x="250" y="360"/>
                      </a:lnTo>
                      <a:lnTo>
                        <a:pt x="278" y="386"/>
                      </a:lnTo>
                      <a:lnTo>
                        <a:pt x="305" y="383"/>
                      </a:lnTo>
                      <a:lnTo>
                        <a:pt x="336" y="417"/>
                      </a:lnTo>
                      <a:lnTo>
                        <a:pt x="383" y="380"/>
                      </a:lnTo>
                      <a:lnTo>
                        <a:pt x="419" y="372"/>
                      </a:lnTo>
                      <a:lnTo>
                        <a:pt x="471" y="329"/>
                      </a:lnTo>
                      <a:lnTo>
                        <a:pt x="522" y="314"/>
                      </a:lnTo>
                      <a:lnTo>
                        <a:pt x="613" y="269"/>
                      </a:lnTo>
                      <a:lnTo>
                        <a:pt x="627" y="240"/>
                      </a:lnTo>
                      <a:lnTo>
                        <a:pt x="588" y="219"/>
                      </a:lnTo>
                      <a:lnTo>
                        <a:pt x="498" y="260"/>
                      </a:lnTo>
                      <a:lnTo>
                        <a:pt x="458" y="227"/>
                      </a:lnTo>
                      <a:lnTo>
                        <a:pt x="461" y="152"/>
                      </a:lnTo>
                      <a:lnTo>
                        <a:pt x="432" y="128"/>
                      </a:lnTo>
                      <a:lnTo>
                        <a:pt x="404" y="18"/>
                      </a:lnTo>
                      <a:lnTo>
                        <a:pt x="275" y="12"/>
                      </a:lnTo>
                      <a:lnTo>
                        <a:pt x="251" y="32"/>
                      </a:lnTo>
                      <a:lnTo>
                        <a:pt x="227" y="9"/>
                      </a:lnTo>
                      <a:lnTo>
                        <a:pt x="179" y="0"/>
                      </a:lnTo>
                      <a:lnTo>
                        <a:pt x="135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F458AB83-8B85-4A50-A187-7F8C970D7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4953" y="4767044"/>
                  <a:ext cx="347194" cy="215034"/>
                </a:xfrm>
                <a:custGeom>
                  <a:avLst/>
                  <a:gdLst>
                    <a:gd name="T0" fmla="*/ 198 w 270"/>
                    <a:gd name="T1" fmla="*/ 0 h 168"/>
                    <a:gd name="T2" fmla="*/ 213 w 270"/>
                    <a:gd name="T3" fmla="*/ 35 h 168"/>
                    <a:gd name="T4" fmla="*/ 243 w 270"/>
                    <a:gd name="T5" fmla="*/ 33 h 168"/>
                    <a:gd name="T6" fmla="*/ 270 w 270"/>
                    <a:gd name="T7" fmla="*/ 42 h 168"/>
                    <a:gd name="T8" fmla="*/ 257 w 270"/>
                    <a:gd name="T9" fmla="*/ 63 h 168"/>
                    <a:gd name="T10" fmla="*/ 261 w 270"/>
                    <a:gd name="T11" fmla="*/ 96 h 168"/>
                    <a:gd name="T12" fmla="*/ 194 w 270"/>
                    <a:gd name="T13" fmla="*/ 128 h 168"/>
                    <a:gd name="T14" fmla="*/ 171 w 270"/>
                    <a:gd name="T15" fmla="*/ 161 h 168"/>
                    <a:gd name="T16" fmla="*/ 113 w 270"/>
                    <a:gd name="T17" fmla="*/ 158 h 168"/>
                    <a:gd name="T18" fmla="*/ 86 w 270"/>
                    <a:gd name="T19" fmla="*/ 168 h 168"/>
                    <a:gd name="T20" fmla="*/ 56 w 270"/>
                    <a:gd name="T21" fmla="*/ 159 h 168"/>
                    <a:gd name="T22" fmla="*/ 23 w 270"/>
                    <a:gd name="T23" fmla="*/ 161 h 168"/>
                    <a:gd name="T24" fmla="*/ 38 w 270"/>
                    <a:gd name="T25" fmla="*/ 131 h 168"/>
                    <a:gd name="T26" fmla="*/ 0 w 270"/>
                    <a:gd name="T27" fmla="*/ 108 h 168"/>
                    <a:gd name="T28" fmla="*/ 29 w 270"/>
                    <a:gd name="T29" fmla="*/ 95 h 168"/>
                    <a:gd name="T30" fmla="*/ 161 w 270"/>
                    <a:gd name="T31" fmla="*/ 68 h 168"/>
                    <a:gd name="T32" fmla="*/ 198 w 270"/>
                    <a:gd name="T33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70" h="168">
                      <a:moveTo>
                        <a:pt x="198" y="0"/>
                      </a:moveTo>
                      <a:lnTo>
                        <a:pt x="213" y="35"/>
                      </a:lnTo>
                      <a:lnTo>
                        <a:pt x="243" y="33"/>
                      </a:lnTo>
                      <a:lnTo>
                        <a:pt x="270" y="42"/>
                      </a:lnTo>
                      <a:lnTo>
                        <a:pt x="257" y="63"/>
                      </a:lnTo>
                      <a:lnTo>
                        <a:pt x="261" y="96"/>
                      </a:lnTo>
                      <a:lnTo>
                        <a:pt x="194" y="128"/>
                      </a:lnTo>
                      <a:lnTo>
                        <a:pt x="171" y="161"/>
                      </a:lnTo>
                      <a:lnTo>
                        <a:pt x="113" y="158"/>
                      </a:lnTo>
                      <a:lnTo>
                        <a:pt x="86" y="168"/>
                      </a:lnTo>
                      <a:lnTo>
                        <a:pt x="56" y="159"/>
                      </a:lnTo>
                      <a:lnTo>
                        <a:pt x="23" y="161"/>
                      </a:lnTo>
                      <a:lnTo>
                        <a:pt x="38" y="131"/>
                      </a:lnTo>
                      <a:lnTo>
                        <a:pt x="0" y="108"/>
                      </a:lnTo>
                      <a:lnTo>
                        <a:pt x="29" y="95"/>
                      </a:lnTo>
                      <a:lnTo>
                        <a:pt x="161" y="68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" name="Freeform 9">
                  <a:extLst>
                    <a:ext uri="{FF2B5EF4-FFF2-40B4-BE49-F238E27FC236}">
                      <a16:creationId xmlns:a16="http://schemas.microsoft.com/office/drawing/2014/main" id="{5F2BE49A-3B15-482A-ABA1-CA6A28106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1528" y="4504476"/>
                  <a:ext cx="236922" cy="315760"/>
                </a:xfrm>
                <a:custGeom>
                  <a:avLst/>
                  <a:gdLst>
                    <a:gd name="T0" fmla="*/ 138 w 184"/>
                    <a:gd name="T1" fmla="*/ 0 h 244"/>
                    <a:gd name="T2" fmla="*/ 177 w 184"/>
                    <a:gd name="T3" fmla="*/ 13 h 244"/>
                    <a:gd name="T4" fmla="*/ 184 w 184"/>
                    <a:gd name="T5" fmla="*/ 45 h 244"/>
                    <a:gd name="T6" fmla="*/ 174 w 184"/>
                    <a:gd name="T7" fmla="*/ 78 h 244"/>
                    <a:gd name="T8" fmla="*/ 176 w 184"/>
                    <a:gd name="T9" fmla="*/ 105 h 244"/>
                    <a:gd name="T10" fmla="*/ 153 w 184"/>
                    <a:gd name="T11" fmla="*/ 130 h 244"/>
                    <a:gd name="T12" fmla="*/ 129 w 184"/>
                    <a:gd name="T13" fmla="*/ 156 h 244"/>
                    <a:gd name="T14" fmla="*/ 108 w 184"/>
                    <a:gd name="T15" fmla="*/ 190 h 244"/>
                    <a:gd name="T16" fmla="*/ 68 w 184"/>
                    <a:gd name="T17" fmla="*/ 244 h 244"/>
                    <a:gd name="T18" fmla="*/ 42 w 184"/>
                    <a:gd name="T19" fmla="*/ 234 h 244"/>
                    <a:gd name="T20" fmla="*/ 11 w 184"/>
                    <a:gd name="T21" fmla="*/ 237 h 244"/>
                    <a:gd name="T22" fmla="*/ 0 w 184"/>
                    <a:gd name="T23" fmla="*/ 202 h 244"/>
                    <a:gd name="T24" fmla="*/ 11 w 184"/>
                    <a:gd name="T25" fmla="*/ 183 h 244"/>
                    <a:gd name="T26" fmla="*/ 60 w 184"/>
                    <a:gd name="T27" fmla="*/ 145 h 244"/>
                    <a:gd name="T28" fmla="*/ 71 w 184"/>
                    <a:gd name="T29" fmla="*/ 67 h 244"/>
                    <a:gd name="T30" fmla="*/ 95 w 184"/>
                    <a:gd name="T31" fmla="*/ 0 h 244"/>
                    <a:gd name="T32" fmla="*/ 138 w 184"/>
                    <a:gd name="T3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4" h="244">
                      <a:moveTo>
                        <a:pt x="138" y="0"/>
                      </a:moveTo>
                      <a:lnTo>
                        <a:pt x="177" y="13"/>
                      </a:lnTo>
                      <a:lnTo>
                        <a:pt x="184" y="45"/>
                      </a:lnTo>
                      <a:lnTo>
                        <a:pt x="174" y="78"/>
                      </a:lnTo>
                      <a:lnTo>
                        <a:pt x="176" y="105"/>
                      </a:lnTo>
                      <a:lnTo>
                        <a:pt x="153" y="130"/>
                      </a:lnTo>
                      <a:lnTo>
                        <a:pt x="129" y="156"/>
                      </a:lnTo>
                      <a:lnTo>
                        <a:pt x="108" y="190"/>
                      </a:lnTo>
                      <a:lnTo>
                        <a:pt x="68" y="244"/>
                      </a:lnTo>
                      <a:lnTo>
                        <a:pt x="42" y="234"/>
                      </a:lnTo>
                      <a:lnTo>
                        <a:pt x="11" y="237"/>
                      </a:lnTo>
                      <a:lnTo>
                        <a:pt x="0" y="202"/>
                      </a:lnTo>
                      <a:lnTo>
                        <a:pt x="11" y="183"/>
                      </a:lnTo>
                      <a:lnTo>
                        <a:pt x="60" y="145"/>
                      </a:lnTo>
                      <a:lnTo>
                        <a:pt x="71" y="67"/>
                      </a:lnTo>
                      <a:lnTo>
                        <a:pt x="95" y="0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Freeform 10">
                  <a:extLst>
                    <a:ext uri="{FF2B5EF4-FFF2-40B4-BE49-F238E27FC236}">
                      <a16:creationId xmlns:a16="http://schemas.microsoft.com/office/drawing/2014/main" id="{5493643C-8C3E-4DF7-956F-3AB1FDEF1B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4855" y="3528903"/>
                  <a:ext cx="852700" cy="991418"/>
                </a:xfrm>
                <a:custGeom>
                  <a:avLst/>
                  <a:gdLst>
                    <a:gd name="T0" fmla="*/ 25 w 663"/>
                    <a:gd name="T1" fmla="*/ 483 h 768"/>
                    <a:gd name="T2" fmla="*/ 70 w 663"/>
                    <a:gd name="T3" fmla="*/ 483 h 768"/>
                    <a:gd name="T4" fmla="*/ 139 w 663"/>
                    <a:gd name="T5" fmla="*/ 434 h 768"/>
                    <a:gd name="T6" fmla="*/ 207 w 663"/>
                    <a:gd name="T7" fmla="*/ 482 h 768"/>
                    <a:gd name="T8" fmla="*/ 252 w 663"/>
                    <a:gd name="T9" fmla="*/ 482 h 768"/>
                    <a:gd name="T10" fmla="*/ 297 w 663"/>
                    <a:gd name="T11" fmla="*/ 527 h 768"/>
                    <a:gd name="T12" fmla="*/ 340 w 663"/>
                    <a:gd name="T13" fmla="*/ 525 h 768"/>
                    <a:gd name="T14" fmla="*/ 388 w 663"/>
                    <a:gd name="T15" fmla="*/ 575 h 768"/>
                    <a:gd name="T16" fmla="*/ 432 w 663"/>
                    <a:gd name="T17" fmla="*/ 575 h 768"/>
                    <a:gd name="T18" fmla="*/ 478 w 663"/>
                    <a:gd name="T19" fmla="*/ 617 h 768"/>
                    <a:gd name="T20" fmla="*/ 412 w 663"/>
                    <a:gd name="T21" fmla="*/ 695 h 768"/>
                    <a:gd name="T22" fmla="*/ 432 w 663"/>
                    <a:gd name="T23" fmla="*/ 753 h 768"/>
                    <a:gd name="T24" fmla="*/ 469 w 663"/>
                    <a:gd name="T25" fmla="*/ 768 h 768"/>
                    <a:gd name="T26" fmla="*/ 502 w 663"/>
                    <a:gd name="T27" fmla="*/ 732 h 768"/>
                    <a:gd name="T28" fmla="*/ 514 w 663"/>
                    <a:gd name="T29" fmla="*/ 677 h 768"/>
                    <a:gd name="T30" fmla="*/ 522 w 663"/>
                    <a:gd name="T31" fmla="*/ 635 h 768"/>
                    <a:gd name="T32" fmla="*/ 547 w 663"/>
                    <a:gd name="T33" fmla="*/ 605 h 768"/>
                    <a:gd name="T34" fmla="*/ 544 w 663"/>
                    <a:gd name="T35" fmla="*/ 528 h 768"/>
                    <a:gd name="T36" fmla="*/ 547 w 663"/>
                    <a:gd name="T37" fmla="*/ 459 h 768"/>
                    <a:gd name="T38" fmla="*/ 525 w 663"/>
                    <a:gd name="T39" fmla="*/ 429 h 768"/>
                    <a:gd name="T40" fmla="*/ 550 w 663"/>
                    <a:gd name="T41" fmla="*/ 416 h 768"/>
                    <a:gd name="T42" fmla="*/ 546 w 663"/>
                    <a:gd name="T43" fmla="*/ 377 h 768"/>
                    <a:gd name="T44" fmla="*/ 565 w 663"/>
                    <a:gd name="T45" fmla="*/ 347 h 768"/>
                    <a:gd name="T46" fmla="*/ 592 w 663"/>
                    <a:gd name="T47" fmla="*/ 366 h 768"/>
                    <a:gd name="T48" fmla="*/ 630 w 663"/>
                    <a:gd name="T49" fmla="*/ 332 h 768"/>
                    <a:gd name="T50" fmla="*/ 660 w 663"/>
                    <a:gd name="T51" fmla="*/ 301 h 768"/>
                    <a:gd name="T52" fmla="*/ 663 w 663"/>
                    <a:gd name="T53" fmla="*/ 258 h 768"/>
                    <a:gd name="T54" fmla="*/ 637 w 663"/>
                    <a:gd name="T55" fmla="*/ 227 h 768"/>
                    <a:gd name="T56" fmla="*/ 624 w 663"/>
                    <a:gd name="T57" fmla="*/ 186 h 768"/>
                    <a:gd name="T58" fmla="*/ 654 w 663"/>
                    <a:gd name="T59" fmla="*/ 170 h 768"/>
                    <a:gd name="T60" fmla="*/ 645 w 663"/>
                    <a:gd name="T61" fmla="*/ 111 h 768"/>
                    <a:gd name="T62" fmla="*/ 616 w 663"/>
                    <a:gd name="T63" fmla="*/ 80 h 768"/>
                    <a:gd name="T64" fmla="*/ 597 w 663"/>
                    <a:gd name="T65" fmla="*/ 33 h 768"/>
                    <a:gd name="T66" fmla="*/ 570 w 663"/>
                    <a:gd name="T67" fmla="*/ 35 h 768"/>
                    <a:gd name="T68" fmla="*/ 537 w 663"/>
                    <a:gd name="T69" fmla="*/ 0 h 768"/>
                    <a:gd name="T70" fmla="*/ 456 w 663"/>
                    <a:gd name="T71" fmla="*/ 74 h 768"/>
                    <a:gd name="T72" fmla="*/ 435 w 663"/>
                    <a:gd name="T73" fmla="*/ 78 h 768"/>
                    <a:gd name="T74" fmla="*/ 421 w 663"/>
                    <a:gd name="T75" fmla="*/ 29 h 768"/>
                    <a:gd name="T76" fmla="*/ 394 w 663"/>
                    <a:gd name="T77" fmla="*/ 14 h 768"/>
                    <a:gd name="T78" fmla="*/ 354 w 663"/>
                    <a:gd name="T79" fmla="*/ 60 h 768"/>
                    <a:gd name="T80" fmla="*/ 328 w 663"/>
                    <a:gd name="T81" fmla="*/ 54 h 768"/>
                    <a:gd name="T82" fmla="*/ 297 w 663"/>
                    <a:gd name="T83" fmla="*/ 78 h 768"/>
                    <a:gd name="T84" fmla="*/ 237 w 663"/>
                    <a:gd name="T85" fmla="*/ 51 h 768"/>
                    <a:gd name="T86" fmla="*/ 204 w 663"/>
                    <a:gd name="T87" fmla="*/ 77 h 768"/>
                    <a:gd name="T88" fmla="*/ 226 w 663"/>
                    <a:gd name="T89" fmla="*/ 101 h 768"/>
                    <a:gd name="T90" fmla="*/ 189 w 663"/>
                    <a:gd name="T91" fmla="*/ 155 h 768"/>
                    <a:gd name="T92" fmla="*/ 159 w 663"/>
                    <a:gd name="T93" fmla="*/ 152 h 768"/>
                    <a:gd name="T94" fmla="*/ 117 w 663"/>
                    <a:gd name="T95" fmla="*/ 186 h 768"/>
                    <a:gd name="T96" fmla="*/ 79 w 663"/>
                    <a:gd name="T97" fmla="*/ 155 h 768"/>
                    <a:gd name="T98" fmla="*/ 60 w 663"/>
                    <a:gd name="T99" fmla="*/ 120 h 768"/>
                    <a:gd name="T100" fmla="*/ 0 w 663"/>
                    <a:gd name="T101" fmla="*/ 204 h 768"/>
                    <a:gd name="T102" fmla="*/ 36 w 663"/>
                    <a:gd name="T103" fmla="*/ 258 h 768"/>
                    <a:gd name="T104" fmla="*/ 18 w 663"/>
                    <a:gd name="T105" fmla="*/ 291 h 768"/>
                    <a:gd name="T106" fmla="*/ 15 w 663"/>
                    <a:gd name="T107" fmla="*/ 389 h 768"/>
                    <a:gd name="T108" fmla="*/ 25 w 663"/>
                    <a:gd name="T109" fmla="*/ 483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3" h="768">
                      <a:moveTo>
                        <a:pt x="25" y="483"/>
                      </a:moveTo>
                      <a:lnTo>
                        <a:pt x="70" y="483"/>
                      </a:lnTo>
                      <a:lnTo>
                        <a:pt x="139" y="434"/>
                      </a:lnTo>
                      <a:lnTo>
                        <a:pt x="207" y="482"/>
                      </a:lnTo>
                      <a:lnTo>
                        <a:pt x="252" y="482"/>
                      </a:lnTo>
                      <a:lnTo>
                        <a:pt x="297" y="527"/>
                      </a:lnTo>
                      <a:lnTo>
                        <a:pt x="340" y="525"/>
                      </a:lnTo>
                      <a:lnTo>
                        <a:pt x="388" y="575"/>
                      </a:lnTo>
                      <a:lnTo>
                        <a:pt x="432" y="575"/>
                      </a:lnTo>
                      <a:lnTo>
                        <a:pt x="478" y="617"/>
                      </a:lnTo>
                      <a:lnTo>
                        <a:pt x="412" y="695"/>
                      </a:lnTo>
                      <a:lnTo>
                        <a:pt x="432" y="753"/>
                      </a:lnTo>
                      <a:lnTo>
                        <a:pt x="469" y="768"/>
                      </a:lnTo>
                      <a:lnTo>
                        <a:pt x="502" y="732"/>
                      </a:lnTo>
                      <a:lnTo>
                        <a:pt x="514" y="677"/>
                      </a:lnTo>
                      <a:lnTo>
                        <a:pt x="522" y="635"/>
                      </a:lnTo>
                      <a:lnTo>
                        <a:pt x="547" y="605"/>
                      </a:lnTo>
                      <a:lnTo>
                        <a:pt x="544" y="528"/>
                      </a:lnTo>
                      <a:lnTo>
                        <a:pt x="547" y="459"/>
                      </a:lnTo>
                      <a:lnTo>
                        <a:pt x="525" y="429"/>
                      </a:lnTo>
                      <a:lnTo>
                        <a:pt x="550" y="416"/>
                      </a:lnTo>
                      <a:lnTo>
                        <a:pt x="546" y="377"/>
                      </a:lnTo>
                      <a:lnTo>
                        <a:pt x="565" y="347"/>
                      </a:lnTo>
                      <a:lnTo>
                        <a:pt x="592" y="366"/>
                      </a:lnTo>
                      <a:lnTo>
                        <a:pt x="630" y="332"/>
                      </a:lnTo>
                      <a:lnTo>
                        <a:pt x="660" y="301"/>
                      </a:lnTo>
                      <a:lnTo>
                        <a:pt x="663" y="258"/>
                      </a:lnTo>
                      <a:lnTo>
                        <a:pt x="637" y="227"/>
                      </a:lnTo>
                      <a:lnTo>
                        <a:pt x="624" y="186"/>
                      </a:lnTo>
                      <a:lnTo>
                        <a:pt x="654" y="170"/>
                      </a:lnTo>
                      <a:lnTo>
                        <a:pt x="645" y="111"/>
                      </a:lnTo>
                      <a:lnTo>
                        <a:pt x="616" y="80"/>
                      </a:lnTo>
                      <a:lnTo>
                        <a:pt x="597" y="33"/>
                      </a:lnTo>
                      <a:lnTo>
                        <a:pt x="570" y="35"/>
                      </a:lnTo>
                      <a:lnTo>
                        <a:pt x="537" y="0"/>
                      </a:lnTo>
                      <a:lnTo>
                        <a:pt x="456" y="74"/>
                      </a:lnTo>
                      <a:lnTo>
                        <a:pt x="435" y="78"/>
                      </a:lnTo>
                      <a:lnTo>
                        <a:pt x="421" y="29"/>
                      </a:lnTo>
                      <a:lnTo>
                        <a:pt x="394" y="14"/>
                      </a:lnTo>
                      <a:lnTo>
                        <a:pt x="354" y="60"/>
                      </a:lnTo>
                      <a:lnTo>
                        <a:pt x="328" y="54"/>
                      </a:lnTo>
                      <a:lnTo>
                        <a:pt x="297" y="78"/>
                      </a:lnTo>
                      <a:lnTo>
                        <a:pt x="237" y="51"/>
                      </a:lnTo>
                      <a:lnTo>
                        <a:pt x="204" y="77"/>
                      </a:lnTo>
                      <a:lnTo>
                        <a:pt x="226" y="101"/>
                      </a:lnTo>
                      <a:lnTo>
                        <a:pt x="189" y="155"/>
                      </a:lnTo>
                      <a:lnTo>
                        <a:pt x="159" y="152"/>
                      </a:lnTo>
                      <a:lnTo>
                        <a:pt x="117" y="186"/>
                      </a:lnTo>
                      <a:lnTo>
                        <a:pt x="79" y="155"/>
                      </a:lnTo>
                      <a:lnTo>
                        <a:pt x="60" y="120"/>
                      </a:lnTo>
                      <a:lnTo>
                        <a:pt x="0" y="204"/>
                      </a:lnTo>
                      <a:lnTo>
                        <a:pt x="36" y="258"/>
                      </a:lnTo>
                      <a:lnTo>
                        <a:pt x="18" y="291"/>
                      </a:lnTo>
                      <a:lnTo>
                        <a:pt x="15" y="389"/>
                      </a:lnTo>
                      <a:lnTo>
                        <a:pt x="25" y="48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7F323612-244B-49C3-B78F-E219AD481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6571" y="4893801"/>
                  <a:ext cx="579749" cy="423277"/>
                </a:xfrm>
                <a:custGeom>
                  <a:avLst/>
                  <a:gdLst>
                    <a:gd name="T0" fmla="*/ 2147483646 w 449"/>
                    <a:gd name="T1" fmla="*/ 0 h 329"/>
                    <a:gd name="T2" fmla="*/ 2147483646 w 449"/>
                    <a:gd name="T3" fmla="*/ 2147483646 h 329"/>
                    <a:gd name="T4" fmla="*/ 2147483646 w 449"/>
                    <a:gd name="T5" fmla="*/ 2147483646 h 329"/>
                    <a:gd name="T6" fmla="*/ 2147483646 w 449"/>
                    <a:gd name="T7" fmla="*/ 2147483646 h 329"/>
                    <a:gd name="T8" fmla="*/ 0 w 449"/>
                    <a:gd name="T9" fmla="*/ 2147483646 h 329"/>
                    <a:gd name="T10" fmla="*/ 2147483646 w 449"/>
                    <a:gd name="T11" fmla="*/ 2147483646 h 329"/>
                    <a:gd name="T12" fmla="*/ 2147483646 w 449"/>
                    <a:gd name="T13" fmla="*/ 2147483646 h 329"/>
                    <a:gd name="T14" fmla="*/ 2147483646 w 449"/>
                    <a:gd name="T15" fmla="*/ 2147483646 h 329"/>
                    <a:gd name="T16" fmla="*/ 2147483646 w 449"/>
                    <a:gd name="T17" fmla="*/ 2147483646 h 329"/>
                    <a:gd name="T18" fmla="*/ 2147483646 w 449"/>
                    <a:gd name="T19" fmla="*/ 2147483646 h 329"/>
                    <a:gd name="T20" fmla="*/ 2147483646 w 449"/>
                    <a:gd name="T21" fmla="*/ 2147483646 h 329"/>
                    <a:gd name="T22" fmla="*/ 2147483646 w 449"/>
                    <a:gd name="T23" fmla="*/ 2147483646 h 329"/>
                    <a:gd name="T24" fmla="*/ 2147483646 w 449"/>
                    <a:gd name="T25" fmla="*/ 2147483646 h 329"/>
                    <a:gd name="T26" fmla="*/ 2147483646 w 449"/>
                    <a:gd name="T27" fmla="*/ 2147483646 h 329"/>
                    <a:gd name="T28" fmla="*/ 2147483646 w 449"/>
                    <a:gd name="T29" fmla="*/ 2147483646 h 329"/>
                    <a:gd name="T30" fmla="*/ 2147483646 w 449"/>
                    <a:gd name="T31" fmla="*/ 2147483646 h 329"/>
                    <a:gd name="T32" fmla="*/ 2147483646 w 449"/>
                    <a:gd name="T33" fmla="*/ 2147483646 h 329"/>
                    <a:gd name="T34" fmla="*/ 2147483646 w 449"/>
                    <a:gd name="T35" fmla="*/ 2147483646 h 329"/>
                    <a:gd name="T36" fmla="*/ 2147483646 w 449"/>
                    <a:gd name="T37" fmla="*/ 2147483646 h 329"/>
                    <a:gd name="T38" fmla="*/ 2147483646 w 449"/>
                    <a:gd name="T39" fmla="*/ 2147483646 h 329"/>
                    <a:gd name="T40" fmla="*/ 2147483646 w 449"/>
                    <a:gd name="T41" fmla="*/ 2147483646 h 329"/>
                    <a:gd name="T42" fmla="*/ 2147483646 w 449"/>
                    <a:gd name="T43" fmla="*/ 2147483646 h 329"/>
                    <a:gd name="T44" fmla="*/ 2147483646 w 449"/>
                    <a:gd name="T45" fmla="*/ 2147483646 h 329"/>
                    <a:gd name="T46" fmla="*/ 2147483646 w 449"/>
                    <a:gd name="T47" fmla="*/ 2147483646 h 329"/>
                    <a:gd name="T48" fmla="*/ 2147483646 w 449"/>
                    <a:gd name="T49" fmla="*/ 2147483646 h 329"/>
                    <a:gd name="T50" fmla="*/ 2147483646 w 449"/>
                    <a:gd name="T51" fmla="*/ 2147483646 h 329"/>
                    <a:gd name="T52" fmla="*/ 2147483646 w 449"/>
                    <a:gd name="T53" fmla="*/ 2147483646 h 329"/>
                    <a:gd name="T54" fmla="*/ 2147483646 w 449"/>
                    <a:gd name="T55" fmla="*/ 0 h 32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449" h="329">
                      <a:moveTo>
                        <a:pt x="110" y="0"/>
                      </a:moveTo>
                      <a:lnTo>
                        <a:pt x="45" y="62"/>
                      </a:lnTo>
                      <a:lnTo>
                        <a:pt x="23" y="111"/>
                      </a:lnTo>
                      <a:lnTo>
                        <a:pt x="19" y="155"/>
                      </a:lnTo>
                      <a:lnTo>
                        <a:pt x="0" y="198"/>
                      </a:lnTo>
                      <a:lnTo>
                        <a:pt x="2" y="242"/>
                      </a:lnTo>
                      <a:lnTo>
                        <a:pt x="40" y="236"/>
                      </a:lnTo>
                      <a:lnTo>
                        <a:pt x="58" y="255"/>
                      </a:lnTo>
                      <a:lnTo>
                        <a:pt x="55" y="288"/>
                      </a:lnTo>
                      <a:lnTo>
                        <a:pt x="91" y="289"/>
                      </a:lnTo>
                      <a:lnTo>
                        <a:pt x="178" y="315"/>
                      </a:lnTo>
                      <a:lnTo>
                        <a:pt x="223" y="329"/>
                      </a:lnTo>
                      <a:lnTo>
                        <a:pt x="280" y="269"/>
                      </a:lnTo>
                      <a:lnTo>
                        <a:pt x="349" y="287"/>
                      </a:lnTo>
                      <a:lnTo>
                        <a:pt x="373" y="264"/>
                      </a:lnTo>
                      <a:lnTo>
                        <a:pt x="407" y="281"/>
                      </a:lnTo>
                      <a:lnTo>
                        <a:pt x="421" y="230"/>
                      </a:lnTo>
                      <a:lnTo>
                        <a:pt x="449" y="231"/>
                      </a:lnTo>
                      <a:lnTo>
                        <a:pt x="449" y="209"/>
                      </a:lnTo>
                      <a:lnTo>
                        <a:pt x="419" y="176"/>
                      </a:lnTo>
                      <a:lnTo>
                        <a:pt x="391" y="180"/>
                      </a:lnTo>
                      <a:lnTo>
                        <a:pt x="361" y="153"/>
                      </a:lnTo>
                      <a:lnTo>
                        <a:pt x="352" y="96"/>
                      </a:lnTo>
                      <a:lnTo>
                        <a:pt x="337" y="50"/>
                      </a:lnTo>
                      <a:lnTo>
                        <a:pt x="257" y="27"/>
                      </a:lnTo>
                      <a:lnTo>
                        <a:pt x="224" y="5"/>
                      </a:lnTo>
                      <a:lnTo>
                        <a:pt x="175" y="15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F173C989-EB2B-4783-BDCE-0A6BF58FAC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0295" y="4365270"/>
                  <a:ext cx="675828" cy="667736"/>
                </a:xfrm>
                <a:custGeom>
                  <a:avLst/>
                  <a:gdLst>
                    <a:gd name="T0" fmla="*/ 524 w 524"/>
                    <a:gd name="T1" fmla="*/ 169 h 517"/>
                    <a:gd name="T2" fmla="*/ 512 w 524"/>
                    <a:gd name="T3" fmla="*/ 228 h 517"/>
                    <a:gd name="T4" fmla="*/ 479 w 524"/>
                    <a:gd name="T5" fmla="*/ 261 h 517"/>
                    <a:gd name="T6" fmla="*/ 449 w 524"/>
                    <a:gd name="T7" fmla="*/ 322 h 517"/>
                    <a:gd name="T8" fmla="*/ 420 w 524"/>
                    <a:gd name="T9" fmla="*/ 373 h 517"/>
                    <a:gd name="T10" fmla="*/ 374 w 524"/>
                    <a:gd name="T11" fmla="*/ 408 h 517"/>
                    <a:gd name="T12" fmla="*/ 306 w 524"/>
                    <a:gd name="T13" fmla="*/ 471 h 517"/>
                    <a:gd name="T14" fmla="*/ 284 w 524"/>
                    <a:gd name="T15" fmla="*/ 517 h 517"/>
                    <a:gd name="T16" fmla="*/ 266 w 524"/>
                    <a:gd name="T17" fmla="*/ 499 h 517"/>
                    <a:gd name="T18" fmla="*/ 228 w 524"/>
                    <a:gd name="T19" fmla="*/ 502 h 517"/>
                    <a:gd name="T20" fmla="*/ 201 w 524"/>
                    <a:gd name="T21" fmla="*/ 486 h 517"/>
                    <a:gd name="T22" fmla="*/ 186 w 524"/>
                    <a:gd name="T23" fmla="*/ 442 h 517"/>
                    <a:gd name="T24" fmla="*/ 191 w 524"/>
                    <a:gd name="T25" fmla="*/ 399 h 517"/>
                    <a:gd name="T26" fmla="*/ 165 w 524"/>
                    <a:gd name="T27" fmla="*/ 367 h 517"/>
                    <a:gd name="T28" fmla="*/ 135 w 524"/>
                    <a:gd name="T29" fmla="*/ 367 h 517"/>
                    <a:gd name="T30" fmla="*/ 105 w 524"/>
                    <a:gd name="T31" fmla="*/ 387 h 517"/>
                    <a:gd name="T32" fmla="*/ 51 w 524"/>
                    <a:gd name="T33" fmla="*/ 385 h 517"/>
                    <a:gd name="T34" fmla="*/ 24 w 524"/>
                    <a:gd name="T35" fmla="*/ 366 h 517"/>
                    <a:gd name="T36" fmla="*/ 35 w 524"/>
                    <a:gd name="T37" fmla="*/ 289 h 517"/>
                    <a:gd name="T38" fmla="*/ 0 w 524"/>
                    <a:gd name="T39" fmla="*/ 238 h 517"/>
                    <a:gd name="T40" fmla="*/ 29 w 524"/>
                    <a:gd name="T41" fmla="*/ 214 h 517"/>
                    <a:gd name="T42" fmla="*/ 14 w 524"/>
                    <a:gd name="T43" fmla="*/ 189 h 517"/>
                    <a:gd name="T44" fmla="*/ 42 w 524"/>
                    <a:gd name="T45" fmla="*/ 132 h 517"/>
                    <a:gd name="T46" fmla="*/ 54 w 524"/>
                    <a:gd name="T47" fmla="*/ 57 h 517"/>
                    <a:gd name="T48" fmla="*/ 104 w 524"/>
                    <a:gd name="T49" fmla="*/ 3 h 517"/>
                    <a:gd name="T50" fmla="*/ 179 w 524"/>
                    <a:gd name="T51" fmla="*/ 3 h 517"/>
                    <a:gd name="T52" fmla="*/ 225 w 524"/>
                    <a:gd name="T53" fmla="*/ 37 h 517"/>
                    <a:gd name="T54" fmla="*/ 251 w 524"/>
                    <a:gd name="T55" fmla="*/ 18 h 517"/>
                    <a:gd name="T56" fmla="*/ 284 w 524"/>
                    <a:gd name="T57" fmla="*/ 27 h 517"/>
                    <a:gd name="T58" fmla="*/ 311 w 524"/>
                    <a:gd name="T59" fmla="*/ 0 h 517"/>
                    <a:gd name="T60" fmla="*/ 330 w 524"/>
                    <a:gd name="T61" fmla="*/ 15 h 517"/>
                    <a:gd name="T62" fmla="*/ 320 w 524"/>
                    <a:gd name="T63" fmla="*/ 40 h 517"/>
                    <a:gd name="T64" fmla="*/ 339 w 524"/>
                    <a:gd name="T65" fmla="*/ 63 h 517"/>
                    <a:gd name="T66" fmla="*/ 363 w 524"/>
                    <a:gd name="T67" fmla="*/ 54 h 517"/>
                    <a:gd name="T68" fmla="*/ 392 w 524"/>
                    <a:gd name="T69" fmla="*/ 88 h 517"/>
                    <a:gd name="T70" fmla="*/ 389 w 524"/>
                    <a:gd name="T71" fmla="*/ 114 h 517"/>
                    <a:gd name="T72" fmla="*/ 414 w 524"/>
                    <a:gd name="T73" fmla="*/ 108 h 517"/>
                    <a:gd name="T74" fmla="*/ 444 w 524"/>
                    <a:gd name="T75" fmla="*/ 127 h 517"/>
                    <a:gd name="T76" fmla="*/ 482 w 524"/>
                    <a:gd name="T77" fmla="*/ 148 h 517"/>
                    <a:gd name="T78" fmla="*/ 524 w 524"/>
                    <a:gd name="T79" fmla="*/ 169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24" h="517">
                      <a:moveTo>
                        <a:pt x="524" y="169"/>
                      </a:moveTo>
                      <a:lnTo>
                        <a:pt x="512" y="228"/>
                      </a:lnTo>
                      <a:lnTo>
                        <a:pt x="479" y="261"/>
                      </a:lnTo>
                      <a:lnTo>
                        <a:pt x="449" y="322"/>
                      </a:lnTo>
                      <a:lnTo>
                        <a:pt x="420" y="373"/>
                      </a:lnTo>
                      <a:lnTo>
                        <a:pt x="374" y="408"/>
                      </a:lnTo>
                      <a:lnTo>
                        <a:pt x="306" y="471"/>
                      </a:lnTo>
                      <a:lnTo>
                        <a:pt x="284" y="517"/>
                      </a:lnTo>
                      <a:lnTo>
                        <a:pt x="266" y="499"/>
                      </a:lnTo>
                      <a:lnTo>
                        <a:pt x="228" y="502"/>
                      </a:lnTo>
                      <a:lnTo>
                        <a:pt x="201" y="486"/>
                      </a:lnTo>
                      <a:lnTo>
                        <a:pt x="186" y="442"/>
                      </a:lnTo>
                      <a:lnTo>
                        <a:pt x="191" y="399"/>
                      </a:lnTo>
                      <a:lnTo>
                        <a:pt x="165" y="367"/>
                      </a:lnTo>
                      <a:lnTo>
                        <a:pt x="135" y="367"/>
                      </a:lnTo>
                      <a:lnTo>
                        <a:pt x="105" y="387"/>
                      </a:lnTo>
                      <a:lnTo>
                        <a:pt x="51" y="385"/>
                      </a:lnTo>
                      <a:lnTo>
                        <a:pt x="24" y="366"/>
                      </a:lnTo>
                      <a:lnTo>
                        <a:pt x="35" y="289"/>
                      </a:lnTo>
                      <a:lnTo>
                        <a:pt x="0" y="238"/>
                      </a:lnTo>
                      <a:lnTo>
                        <a:pt x="29" y="214"/>
                      </a:lnTo>
                      <a:lnTo>
                        <a:pt x="14" y="189"/>
                      </a:lnTo>
                      <a:lnTo>
                        <a:pt x="42" y="132"/>
                      </a:lnTo>
                      <a:lnTo>
                        <a:pt x="54" y="57"/>
                      </a:lnTo>
                      <a:lnTo>
                        <a:pt x="104" y="3"/>
                      </a:lnTo>
                      <a:lnTo>
                        <a:pt x="179" y="3"/>
                      </a:lnTo>
                      <a:lnTo>
                        <a:pt x="225" y="37"/>
                      </a:lnTo>
                      <a:lnTo>
                        <a:pt x="251" y="18"/>
                      </a:lnTo>
                      <a:lnTo>
                        <a:pt x="284" y="27"/>
                      </a:lnTo>
                      <a:lnTo>
                        <a:pt x="311" y="0"/>
                      </a:lnTo>
                      <a:lnTo>
                        <a:pt x="330" y="15"/>
                      </a:lnTo>
                      <a:lnTo>
                        <a:pt x="320" y="40"/>
                      </a:lnTo>
                      <a:lnTo>
                        <a:pt x="339" y="63"/>
                      </a:lnTo>
                      <a:lnTo>
                        <a:pt x="363" y="54"/>
                      </a:lnTo>
                      <a:lnTo>
                        <a:pt x="392" y="88"/>
                      </a:lnTo>
                      <a:lnTo>
                        <a:pt x="389" y="114"/>
                      </a:lnTo>
                      <a:lnTo>
                        <a:pt x="414" y="108"/>
                      </a:lnTo>
                      <a:lnTo>
                        <a:pt x="444" y="127"/>
                      </a:lnTo>
                      <a:lnTo>
                        <a:pt x="482" y="148"/>
                      </a:lnTo>
                      <a:lnTo>
                        <a:pt x="524" y="16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AF5A32C9-63AE-4C05-B601-4BC313D50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0988" y="5229932"/>
                  <a:ext cx="462925" cy="357635"/>
                </a:xfrm>
                <a:custGeom>
                  <a:avLst/>
                  <a:gdLst>
                    <a:gd name="T0" fmla="*/ 2147483646 w 360"/>
                    <a:gd name="T1" fmla="*/ 2147483646 h 276"/>
                    <a:gd name="T2" fmla="*/ 0 w 360"/>
                    <a:gd name="T3" fmla="*/ 2147483646 h 276"/>
                    <a:gd name="T4" fmla="*/ 2147483646 w 360"/>
                    <a:gd name="T5" fmla="*/ 2147483646 h 276"/>
                    <a:gd name="T6" fmla="*/ 2147483646 w 360"/>
                    <a:gd name="T7" fmla="*/ 2147483646 h 276"/>
                    <a:gd name="T8" fmla="*/ 2147483646 w 360"/>
                    <a:gd name="T9" fmla="*/ 2147483646 h 276"/>
                    <a:gd name="T10" fmla="*/ 2147483646 w 360"/>
                    <a:gd name="T11" fmla="*/ 2147483646 h 276"/>
                    <a:gd name="T12" fmla="*/ 2147483646 w 360"/>
                    <a:gd name="T13" fmla="*/ 2147483646 h 276"/>
                    <a:gd name="T14" fmla="*/ 2147483646 w 360"/>
                    <a:gd name="T15" fmla="*/ 2147483646 h 276"/>
                    <a:gd name="T16" fmla="*/ 2147483646 w 360"/>
                    <a:gd name="T17" fmla="*/ 2147483646 h 276"/>
                    <a:gd name="T18" fmla="*/ 2147483646 w 360"/>
                    <a:gd name="T19" fmla="*/ 2147483646 h 276"/>
                    <a:gd name="T20" fmla="*/ 2147483646 w 360"/>
                    <a:gd name="T21" fmla="*/ 2147483646 h 276"/>
                    <a:gd name="T22" fmla="*/ 2147483646 w 360"/>
                    <a:gd name="T23" fmla="*/ 2147483646 h 276"/>
                    <a:gd name="T24" fmla="*/ 2147483646 w 360"/>
                    <a:gd name="T25" fmla="*/ 2147483646 h 276"/>
                    <a:gd name="T26" fmla="*/ 2147483646 w 360"/>
                    <a:gd name="T27" fmla="*/ 2147483646 h 276"/>
                    <a:gd name="T28" fmla="*/ 2147483646 w 360"/>
                    <a:gd name="T29" fmla="*/ 2147483646 h 276"/>
                    <a:gd name="T30" fmla="*/ 2147483646 w 360"/>
                    <a:gd name="T31" fmla="*/ 2147483646 h 276"/>
                    <a:gd name="T32" fmla="*/ 2147483646 w 360"/>
                    <a:gd name="T33" fmla="*/ 2147483646 h 276"/>
                    <a:gd name="T34" fmla="*/ 2147483646 w 360"/>
                    <a:gd name="T35" fmla="*/ 2147483646 h 276"/>
                    <a:gd name="T36" fmla="*/ 2147483646 w 360"/>
                    <a:gd name="T37" fmla="*/ 0 h 276"/>
                    <a:gd name="T38" fmla="*/ 2147483646 w 360"/>
                    <a:gd name="T39" fmla="*/ 2147483646 h 276"/>
                    <a:gd name="T40" fmla="*/ 2147483646 w 360"/>
                    <a:gd name="T41" fmla="*/ 2147483646 h 276"/>
                    <a:gd name="T42" fmla="*/ 2147483646 w 360"/>
                    <a:gd name="T43" fmla="*/ 2147483646 h 276"/>
                    <a:gd name="T44" fmla="*/ 2147483646 w 360"/>
                    <a:gd name="T45" fmla="*/ 2147483646 h 276"/>
                    <a:gd name="T46" fmla="*/ 2147483646 w 360"/>
                    <a:gd name="T47" fmla="*/ 2147483646 h 27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60" h="276">
                      <a:moveTo>
                        <a:pt x="6" y="27"/>
                      </a:moveTo>
                      <a:lnTo>
                        <a:pt x="0" y="93"/>
                      </a:lnTo>
                      <a:lnTo>
                        <a:pt x="45" y="99"/>
                      </a:lnTo>
                      <a:lnTo>
                        <a:pt x="76" y="113"/>
                      </a:lnTo>
                      <a:lnTo>
                        <a:pt x="111" y="108"/>
                      </a:lnTo>
                      <a:lnTo>
                        <a:pt x="133" y="118"/>
                      </a:lnTo>
                      <a:lnTo>
                        <a:pt x="174" y="131"/>
                      </a:lnTo>
                      <a:lnTo>
                        <a:pt x="193" y="168"/>
                      </a:lnTo>
                      <a:lnTo>
                        <a:pt x="240" y="201"/>
                      </a:lnTo>
                      <a:lnTo>
                        <a:pt x="269" y="209"/>
                      </a:lnTo>
                      <a:lnTo>
                        <a:pt x="250" y="257"/>
                      </a:lnTo>
                      <a:lnTo>
                        <a:pt x="267" y="276"/>
                      </a:lnTo>
                      <a:lnTo>
                        <a:pt x="325" y="222"/>
                      </a:lnTo>
                      <a:lnTo>
                        <a:pt x="354" y="192"/>
                      </a:lnTo>
                      <a:lnTo>
                        <a:pt x="346" y="129"/>
                      </a:lnTo>
                      <a:lnTo>
                        <a:pt x="360" y="96"/>
                      </a:lnTo>
                      <a:lnTo>
                        <a:pt x="345" y="50"/>
                      </a:lnTo>
                      <a:lnTo>
                        <a:pt x="360" y="23"/>
                      </a:lnTo>
                      <a:lnTo>
                        <a:pt x="324" y="0"/>
                      </a:lnTo>
                      <a:lnTo>
                        <a:pt x="301" y="27"/>
                      </a:lnTo>
                      <a:lnTo>
                        <a:pt x="228" y="8"/>
                      </a:lnTo>
                      <a:lnTo>
                        <a:pt x="172" y="68"/>
                      </a:lnTo>
                      <a:lnTo>
                        <a:pt x="40" y="26"/>
                      </a:lnTo>
                      <a:lnTo>
                        <a:pt x="6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Freeform 15">
                  <a:extLst>
                    <a:ext uri="{FF2B5EF4-FFF2-40B4-BE49-F238E27FC236}">
                      <a16:creationId xmlns:a16="http://schemas.microsoft.com/office/drawing/2014/main" id="{8E5DF45E-1F1C-447D-9E11-1A69841F03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2007" y="5349898"/>
                  <a:ext cx="650716" cy="648496"/>
                </a:xfrm>
                <a:custGeom>
                  <a:avLst/>
                  <a:gdLst>
                    <a:gd name="T0" fmla="*/ 2147483646 w 507"/>
                    <a:gd name="T1" fmla="*/ 2147483646 h 501"/>
                    <a:gd name="T2" fmla="*/ 2147483646 w 507"/>
                    <a:gd name="T3" fmla="*/ 0 h 501"/>
                    <a:gd name="T4" fmla="*/ 2147483646 w 507"/>
                    <a:gd name="T5" fmla="*/ 2147483646 h 501"/>
                    <a:gd name="T6" fmla="*/ 2147483646 w 507"/>
                    <a:gd name="T7" fmla="*/ 2147483646 h 501"/>
                    <a:gd name="T8" fmla="*/ 2147483646 w 507"/>
                    <a:gd name="T9" fmla="*/ 2147483646 h 501"/>
                    <a:gd name="T10" fmla="*/ 0 w 507"/>
                    <a:gd name="T11" fmla="*/ 2147483646 h 501"/>
                    <a:gd name="T12" fmla="*/ 2147483646 w 507"/>
                    <a:gd name="T13" fmla="*/ 2147483646 h 501"/>
                    <a:gd name="T14" fmla="*/ 2147483646 w 507"/>
                    <a:gd name="T15" fmla="*/ 2147483646 h 501"/>
                    <a:gd name="T16" fmla="*/ 2147483646 w 507"/>
                    <a:gd name="T17" fmla="*/ 2147483646 h 501"/>
                    <a:gd name="T18" fmla="*/ 2147483646 w 507"/>
                    <a:gd name="T19" fmla="*/ 2147483646 h 501"/>
                    <a:gd name="T20" fmla="*/ 2147483646 w 507"/>
                    <a:gd name="T21" fmla="*/ 2147483646 h 501"/>
                    <a:gd name="T22" fmla="*/ 2147483646 w 507"/>
                    <a:gd name="T23" fmla="*/ 2147483646 h 501"/>
                    <a:gd name="T24" fmla="*/ 2147483646 w 507"/>
                    <a:gd name="T25" fmla="*/ 2147483646 h 501"/>
                    <a:gd name="T26" fmla="*/ 2147483646 w 507"/>
                    <a:gd name="T27" fmla="*/ 2147483646 h 501"/>
                    <a:gd name="T28" fmla="*/ 2147483646 w 507"/>
                    <a:gd name="T29" fmla="*/ 2147483646 h 501"/>
                    <a:gd name="T30" fmla="*/ 2147483646 w 507"/>
                    <a:gd name="T31" fmla="*/ 2147483646 h 501"/>
                    <a:gd name="T32" fmla="*/ 2147483646 w 507"/>
                    <a:gd name="T33" fmla="*/ 2147483646 h 501"/>
                    <a:gd name="T34" fmla="*/ 2147483646 w 507"/>
                    <a:gd name="T35" fmla="*/ 2147483646 h 501"/>
                    <a:gd name="T36" fmla="*/ 2147483646 w 507"/>
                    <a:gd name="T37" fmla="*/ 2147483646 h 501"/>
                    <a:gd name="T38" fmla="*/ 2147483646 w 507"/>
                    <a:gd name="T39" fmla="*/ 2147483646 h 501"/>
                    <a:gd name="T40" fmla="*/ 2147483646 w 507"/>
                    <a:gd name="T41" fmla="*/ 2147483646 h 501"/>
                    <a:gd name="T42" fmla="*/ 2147483646 w 507"/>
                    <a:gd name="T43" fmla="*/ 2147483646 h 501"/>
                    <a:gd name="T44" fmla="*/ 2147483646 w 507"/>
                    <a:gd name="T45" fmla="*/ 2147483646 h 501"/>
                    <a:gd name="T46" fmla="*/ 2147483646 w 507"/>
                    <a:gd name="T47" fmla="*/ 2147483646 h 501"/>
                    <a:gd name="T48" fmla="*/ 2147483646 w 507"/>
                    <a:gd name="T49" fmla="*/ 2147483646 h 501"/>
                    <a:gd name="T50" fmla="*/ 2147483646 w 507"/>
                    <a:gd name="T51" fmla="*/ 2147483646 h 501"/>
                    <a:gd name="T52" fmla="*/ 2147483646 w 507"/>
                    <a:gd name="T53" fmla="*/ 2147483646 h 501"/>
                    <a:gd name="T54" fmla="*/ 2147483646 w 507"/>
                    <a:gd name="T55" fmla="*/ 2147483646 h 501"/>
                    <a:gd name="T56" fmla="*/ 2147483646 w 507"/>
                    <a:gd name="T57" fmla="*/ 2147483646 h 501"/>
                    <a:gd name="T58" fmla="*/ 2147483646 w 507"/>
                    <a:gd name="T59" fmla="*/ 2147483646 h 501"/>
                    <a:gd name="T60" fmla="*/ 2147483646 w 507"/>
                    <a:gd name="T61" fmla="*/ 2147483646 h 501"/>
                    <a:gd name="T62" fmla="*/ 2147483646 w 507"/>
                    <a:gd name="T63" fmla="*/ 2147483646 h 501"/>
                    <a:gd name="T64" fmla="*/ 2147483646 w 507"/>
                    <a:gd name="T65" fmla="*/ 2147483646 h 501"/>
                    <a:gd name="T66" fmla="*/ 2147483646 w 507"/>
                    <a:gd name="T67" fmla="*/ 2147483646 h 501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07" h="501">
                      <a:moveTo>
                        <a:pt x="283" y="5"/>
                      </a:moveTo>
                      <a:lnTo>
                        <a:pt x="240" y="0"/>
                      </a:lnTo>
                      <a:lnTo>
                        <a:pt x="216" y="20"/>
                      </a:lnTo>
                      <a:lnTo>
                        <a:pt x="177" y="36"/>
                      </a:lnTo>
                      <a:lnTo>
                        <a:pt x="109" y="84"/>
                      </a:lnTo>
                      <a:lnTo>
                        <a:pt x="0" y="222"/>
                      </a:lnTo>
                      <a:lnTo>
                        <a:pt x="27" y="245"/>
                      </a:lnTo>
                      <a:lnTo>
                        <a:pt x="42" y="225"/>
                      </a:lnTo>
                      <a:lnTo>
                        <a:pt x="103" y="302"/>
                      </a:lnTo>
                      <a:lnTo>
                        <a:pt x="133" y="287"/>
                      </a:lnTo>
                      <a:lnTo>
                        <a:pt x="211" y="336"/>
                      </a:lnTo>
                      <a:lnTo>
                        <a:pt x="285" y="420"/>
                      </a:lnTo>
                      <a:lnTo>
                        <a:pt x="262" y="467"/>
                      </a:lnTo>
                      <a:lnTo>
                        <a:pt x="273" y="501"/>
                      </a:lnTo>
                      <a:lnTo>
                        <a:pt x="318" y="450"/>
                      </a:lnTo>
                      <a:lnTo>
                        <a:pt x="366" y="371"/>
                      </a:lnTo>
                      <a:lnTo>
                        <a:pt x="391" y="335"/>
                      </a:lnTo>
                      <a:lnTo>
                        <a:pt x="400" y="284"/>
                      </a:lnTo>
                      <a:lnTo>
                        <a:pt x="417" y="249"/>
                      </a:lnTo>
                      <a:lnTo>
                        <a:pt x="454" y="239"/>
                      </a:lnTo>
                      <a:lnTo>
                        <a:pt x="462" y="276"/>
                      </a:lnTo>
                      <a:lnTo>
                        <a:pt x="405" y="329"/>
                      </a:lnTo>
                      <a:lnTo>
                        <a:pt x="406" y="351"/>
                      </a:lnTo>
                      <a:lnTo>
                        <a:pt x="481" y="285"/>
                      </a:lnTo>
                      <a:lnTo>
                        <a:pt x="505" y="182"/>
                      </a:lnTo>
                      <a:lnTo>
                        <a:pt x="489" y="162"/>
                      </a:lnTo>
                      <a:lnTo>
                        <a:pt x="507" y="114"/>
                      </a:lnTo>
                      <a:lnTo>
                        <a:pt x="480" y="107"/>
                      </a:lnTo>
                      <a:lnTo>
                        <a:pt x="430" y="75"/>
                      </a:lnTo>
                      <a:lnTo>
                        <a:pt x="415" y="38"/>
                      </a:lnTo>
                      <a:lnTo>
                        <a:pt x="373" y="26"/>
                      </a:lnTo>
                      <a:lnTo>
                        <a:pt x="351" y="15"/>
                      </a:lnTo>
                      <a:lnTo>
                        <a:pt x="315" y="21"/>
                      </a:lnTo>
                      <a:lnTo>
                        <a:pt x="283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Freeform 16">
                  <a:extLst>
                    <a:ext uri="{FF2B5EF4-FFF2-40B4-BE49-F238E27FC236}">
                      <a16:creationId xmlns:a16="http://schemas.microsoft.com/office/drawing/2014/main" id="{5F2A13B7-B22A-471C-AC8D-3FC97852D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3220" y="3912568"/>
                  <a:ext cx="692205" cy="670000"/>
                </a:xfrm>
                <a:custGeom>
                  <a:avLst/>
                  <a:gdLst>
                    <a:gd name="T0" fmla="*/ 530 w 537"/>
                    <a:gd name="T1" fmla="*/ 26 h 518"/>
                    <a:gd name="T2" fmla="*/ 528 w 537"/>
                    <a:gd name="T3" fmla="*/ 92 h 518"/>
                    <a:gd name="T4" fmla="*/ 537 w 537"/>
                    <a:gd name="T5" fmla="*/ 185 h 518"/>
                    <a:gd name="T6" fmla="*/ 492 w 537"/>
                    <a:gd name="T7" fmla="*/ 185 h 518"/>
                    <a:gd name="T8" fmla="*/ 446 w 537"/>
                    <a:gd name="T9" fmla="*/ 230 h 518"/>
                    <a:gd name="T10" fmla="*/ 470 w 537"/>
                    <a:gd name="T11" fmla="*/ 260 h 518"/>
                    <a:gd name="T12" fmla="*/ 443 w 537"/>
                    <a:gd name="T13" fmla="*/ 291 h 518"/>
                    <a:gd name="T14" fmla="*/ 447 w 537"/>
                    <a:gd name="T15" fmla="*/ 323 h 518"/>
                    <a:gd name="T16" fmla="*/ 401 w 537"/>
                    <a:gd name="T17" fmla="*/ 365 h 518"/>
                    <a:gd name="T18" fmla="*/ 419 w 537"/>
                    <a:gd name="T19" fmla="*/ 417 h 518"/>
                    <a:gd name="T20" fmla="*/ 402 w 537"/>
                    <a:gd name="T21" fmla="*/ 461 h 518"/>
                    <a:gd name="T22" fmla="*/ 339 w 537"/>
                    <a:gd name="T23" fmla="*/ 440 h 518"/>
                    <a:gd name="T24" fmla="*/ 219 w 537"/>
                    <a:gd name="T25" fmla="*/ 458 h 518"/>
                    <a:gd name="T26" fmla="*/ 162 w 537"/>
                    <a:gd name="T27" fmla="*/ 518 h 518"/>
                    <a:gd name="T28" fmla="*/ 53 w 537"/>
                    <a:gd name="T29" fmla="*/ 459 h 518"/>
                    <a:gd name="T30" fmla="*/ 29 w 537"/>
                    <a:gd name="T31" fmla="*/ 462 h 518"/>
                    <a:gd name="T32" fmla="*/ 30 w 537"/>
                    <a:gd name="T33" fmla="*/ 437 h 518"/>
                    <a:gd name="T34" fmla="*/ 0 w 537"/>
                    <a:gd name="T35" fmla="*/ 404 h 518"/>
                    <a:gd name="T36" fmla="*/ 2 w 537"/>
                    <a:gd name="T37" fmla="*/ 338 h 518"/>
                    <a:gd name="T38" fmla="*/ 36 w 537"/>
                    <a:gd name="T39" fmla="*/ 302 h 518"/>
                    <a:gd name="T40" fmla="*/ 54 w 537"/>
                    <a:gd name="T41" fmla="*/ 254 h 518"/>
                    <a:gd name="T42" fmla="*/ 104 w 537"/>
                    <a:gd name="T43" fmla="*/ 239 h 518"/>
                    <a:gd name="T44" fmla="*/ 117 w 537"/>
                    <a:gd name="T45" fmla="*/ 215 h 518"/>
                    <a:gd name="T46" fmla="*/ 113 w 537"/>
                    <a:gd name="T47" fmla="*/ 194 h 518"/>
                    <a:gd name="T48" fmla="*/ 165 w 537"/>
                    <a:gd name="T49" fmla="*/ 165 h 518"/>
                    <a:gd name="T50" fmla="*/ 164 w 537"/>
                    <a:gd name="T51" fmla="*/ 126 h 518"/>
                    <a:gd name="T52" fmla="*/ 182 w 537"/>
                    <a:gd name="T53" fmla="*/ 95 h 518"/>
                    <a:gd name="T54" fmla="*/ 197 w 537"/>
                    <a:gd name="T55" fmla="*/ 51 h 518"/>
                    <a:gd name="T56" fmla="*/ 201 w 537"/>
                    <a:gd name="T57" fmla="*/ 15 h 518"/>
                    <a:gd name="T58" fmla="*/ 228 w 537"/>
                    <a:gd name="T59" fmla="*/ 0 h 518"/>
                    <a:gd name="T60" fmla="*/ 272 w 537"/>
                    <a:gd name="T61" fmla="*/ 50 h 518"/>
                    <a:gd name="T62" fmla="*/ 326 w 537"/>
                    <a:gd name="T63" fmla="*/ 29 h 518"/>
                    <a:gd name="T64" fmla="*/ 389 w 537"/>
                    <a:gd name="T65" fmla="*/ 44 h 518"/>
                    <a:gd name="T66" fmla="*/ 459 w 537"/>
                    <a:gd name="T67" fmla="*/ 47 h 518"/>
                    <a:gd name="T68" fmla="*/ 530 w 537"/>
                    <a:gd name="T69" fmla="*/ 26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37" h="518">
                      <a:moveTo>
                        <a:pt x="530" y="26"/>
                      </a:moveTo>
                      <a:lnTo>
                        <a:pt x="528" y="92"/>
                      </a:lnTo>
                      <a:lnTo>
                        <a:pt x="537" y="185"/>
                      </a:lnTo>
                      <a:lnTo>
                        <a:pt x="492" y="185"/>
                      </a:lnTo>
                      <a:lnTo>
                        <a:pt x="446" y="230"/>
                      </a:lnTo>
                      <a:lnTo>
                        <a:pt x="470" y="260"/>
                      </a:lnTo>
                      <a:lnTo>
                        <a:pt x="443" y="291"/>
                      </a:lnTo>
                      <a:lnTo>
                        <a:pt x="447" y="323"/>
                      </a:lnTo>
                      <a:lnTo>
                        <a:pt x="401" y="365"/>
                      </a:lnTo>
                      <a:lnTo>
                        <a:pt x="419" y="417"/>
                      </a:lnTo>
                      <a:lnTo>
                        <a:pt x="402" y="461"/>
                      </a:lnTo>
                      <a:lnTo>
                        <a:pt x="339" y="440"/>
                      </a:lnTo>
                      <a:lnTo>
                        <a:pt x="219" y="458"/>
                      </a:lnTo>
                      <a:lnTo>
                        <a:pt x="162" y="518"/>
                      </a:lnTo>
                      <a:lnTo>
                        <a:pt x="53" y="459"/>
                      </a:lnTo>
                      <a:lnTo>
                        <a:pt x="29" y="462"/>
                      </a:lnTo>
                      <a:lnTo>
                        <a:pt x="30" y="437"/>
                      </a:lnTo>
                      <a:lnTo>
                        <a:pt x="0" y="404"/>
                      </a:lnTo>
                      <a:lnTo>
                        <a:pt x="2" y="338"/>
                      </a:lnTo>
                      <a:lnTo>
                        <a:pt x="36" y="302"/>
                      </a:lnTo>
                      <a:lnTo>
                        <a:pt x="54" y="254"/>
                      </a:lnTo>
                      <a:lnTo>
                        <a:pt x="104" y="239"/>
                      </a:lnTo>
                      <a:lnTo>
                        <a:pt x="117" y="215"/>
                      </a:lnTo>
                      <a:lnTo>
                        <a:pt x="113" y="194"/>
                      </a:lnTo>
                      <a:lnTo>
                        <a:pt x="165" y="165"/>
                      </a:lnTo>
                      <a:lnTo>
                        <a:pt x="164" y="126"/>
                      </a:lnTo>
                      <a:lnTo>
                        <a:pt x="182" y="95"/>
                      </a:lnTo>
                      <a:lnTo>
                        <a:pt x="197" y="51"/>
                      </a:lnTo>
                      <a:lnTo>
                        <a:pt x="201" y="15"/>
                      </a:lnTo>
                      <a:lnTo>
                        <a:pt x="228" y="0"/>
                      </a:lnTo>
                      <a:lnTo>
                        <a:pt x="272" y="50"/>
                      </a:lnTo>
                      <a:lnTo>
                        <a:pt x="326" y="29"/>
                      </a:lnTo>
                      <a:lnTo>
                        <a:pt x="389" y="44"/>
                      </a:lnTo>
                      <a:lnTo>
                        <a:pt x="459" y="47"/>
                      </a:lnTo>
                      <a:lnTo>
                        <a:pt x="530" y="2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Freeform 18">
                  <a:extLst>
                    <a:ext uri="{FF2B5EF4-FFF2-40B4-BE49-F238E27FC236}">
                      <a16:creationId xmlns:a16="http://schemas.microsoft.com/office/drawing/2014/main" id="{F965488E-C125-4BC5-9BF4-7D1384CCD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284" y="3382906"/>
                  <a:ext cx="1108183" cy="1066114"/>
                </a:xfrm>
                <a:custGeom>
                  <a:avLst/>
                  <a:gdLst>
                    <a:gd name="T0" fmla="*/ 393 w 860"/>
                    <a:gd name="T1" fmla="*/ 141 h 825"/>
                    <a:gd name="T2" fmla="*/ 860 w 860"/>
                    <a:gd name="T3" fmla="*/ 183 h 825"/>
                    <a:gd name="T4" fmla="*/ 813 w 860"/>
                    <a:gd name="T5" fmla="*/ 264 h 825"/>
                    <a:gd name="T6" fmla="*/ 810 w 860"/>
                    <a:gd name="T7" fmla="*/ 339 h 825"/>
                    <a:gd name="T8" fmla="*/ 825 w 860"/>
                    <a:gd name="T9" fmla="*/ 367 h 825"/>
                    <a:gd name="T10" fmla="*/ 827 w 860"/>
                    <a:gd name="T11" fmla="*/ 421 h 825"/>
                    <a:gd name="T12" fmla="*/ 827 w 860"/>
                    <a:gd name="T13" fmla="*/ 456 h 825"/>
                    <a:gd name="T14" fmla="*/ 810 w 860"/>
                    <a:gd name="T15" fmla="*/ 501 h 825"/>
                    <a:gd name="T16" fmla="*/ 789 w 860"/>
                    <a:gd name="T17" fmla="*/ 535 h 825"/>
                    <a:gd name="T18" fmla="*/ 794 w 860"/>
                    <a:gd name="T19" fmla="*/ 574 h 825"/>
                    <a:gd name="T20" fmla="*/ 738 w 860"/>
                    <a:gd name="T21" fmla="*/ 601 h 825"/>
                    <a:gd name="T22" fmla="*/ 743 w 860"/>
                    <a:gd name="T23" fmla="*/ 621 h 825"/>
                    <a:gd name="T24" fmla="*/ 734 w 860"/>
                    <a:gd name="T25" fmla="*/ 649 h 825"/>
                    <a:gd name="T26" fmla="*/ 680 w 860"/>
                    <a:gd name="T27" fmla="*/ 661 h 825"/>
                    <a:gd name="T28" fmla="*/ 665 w 860"/>
                    <a:gd name="T29" fmla="*/ 708 h 825"/>
                    <a:gd name="T30" fmla="*/ 627 w 860"/>
                    <a:gd name="T31" fmla="*/ 748 h 825"/>
                    <a:gd name="T32" fmla="*/ 626 w 860"/>
                    <a:gd name="T33" fmla="*/ 814 h 825"/>
                    <a:gd name="T34" fmla="*/ 608 w 860"/>
                    <a:gd name="T35" fmla="*/ 825 h 825"/>
                    <a:gd name="T36" fmla="*/ 588 w 860"/>
                    <a:gd name="T37" fmla="*/ 796 h 825"/>
                    <a:gd name="T38" fmla="*/ 599 w 860"/>
                    <a:gd name="T39" fmla="*/ 772 h 825"/>
                    <a:gd name="T40" fmla="*/ 578 w 860"/>
                    <a:gd name="T41" fmla="*/ 759 h 825"/>
                    <a:gd name="T42" fmla="*/ 551 w 860"/>
                    <a:gd name="T43" fmla="*/ 787 h 825"/>
                    <a:gd name="T44" fmla="*/ 516 w 860"/>
                    <a:gd name="T45" fmla="*/ 775 h 825"/>
                    <a:gd name="T46" fmla="*/ 495 w 860"/>
                    <a:gd name="T47" fmla="*/ 798 h 825"/>
                    <a:gd name="T48" fmla="*/ 444 w 860"/>
                    <a:gd name="T49" fmla="*/ 762 h 825"/>
                    <a:gd name="T50" fmla="*/ 372 w 860"/>
                    <a:gd name="T51" fmla="*/ 762 h 825"/>
                    <a:gd name="T52" fmla="*/ 320 w 860"/>
                    <a:gd name="T53" fmla="*/ 816 h 825"/>
                    <a:gd name="T54" fmla="*/ 255 w 860"/>
                    <a:gd name="T55" fmla="*/ 759 h 825"/>
                    <a:gd name="T56" fmla="*/ 237 w 860"/>
                    <a:gd name="T57" fmla="*/ 696 h 825"/>
                    <a:gd name="T58" fmla="*/ 137 w 860"/>
                    <a:gd name="T59" fmla="*/ 694 h 825"/>
                    <a:gd name="T60" fmla="*/ 114 w 860"/>
                    <a:gd name="T61" fmla="*/ 664 h 825"/>
                    <a:gd name="T62" fmla="*/ 95 w 860"/>
                    <a:gd name="T63" fmla="*/ 603 h 825"/>
                    <a:gd name="T64" fmla="*/ 111 w 860"/>
                    <a:gd name="T65" fmla="*/ 577 h 825"/>
                    <a:gd name="T66" fmla="*/ 72 w 860"/>
                    <a:gd name="T67" fmla="*/ 492 h 825"/>
                    <a:gd name="T68" fmla="*/ 113 w 860"/>
                    <a:gd name="T69" fmla="*/ 466 h 825"/>
                    <a:gd name="T70" fmla="*/ 117 w 860"/>
                    <a:gd name="T71" fmla="*/ 403 h 825"/>
                    <a:gd name="T72" fmla="*/ 137 w 860"/>
                    <a:gd name="T73" fmla="*/ 372 h 825"/>
                    <a:gd name="T74" fmla="*/ 116 w 860"/>
                    <a:gd name="T75" fmla="*/ 334 h 825"/>
                    <a:gd name="T76" fmla="*/ 137 w 860"/>
                    <a:gd name="T77" fmla="*/ 289 h 825"/>
                    <a:gd name="T78" fmla="*/ 18 w 860"/>
                    <a:gd name="T79" fmla="*/ 294 h 825"/>
                    <a:gd name="T80" fmla="*/ 15 w 860"/>
                    <a:gd name="T81" fmla="*/ 247 h 825"/>
                    <a:gd name="T82" fmla="*/ 0 w 860"/>
                    <a:gd name="T83" fmla="*/ 225 h 825"/>
                    <a:gd name="T84" fmla="*/ 15 w 860"/>
                    <a:gd name="T85" fmla="*/ 184 h 825"/>
                    <a:gd name="T86" fmla="*/ 2 w 860"/>
                    <a:gd name="T87" fmla="*/ 123 h 825"/>
                    <a:gd name="T88" fmla="*/ 221 w 860"/>
                    <a:gd name="T89" fmla="*/ 118 h 825"/>
                    <a:gd name="T90" fmla="*/ 242 w 860"/>
                    <a:gd name="T91" fmla="*/ 103 h 825"/>
                    <a:gd name="T92" fmla="*/ 236 w 860"/>
                    <a:gd name="T93" fmla="*/ 40 h 825"/>
                    <a:gd name="T94" fmla="*/ 254 w 860"/>
                    <a:gd name="T95" fmla="*/ 0 h 825"/>
                    <a:gd name="T96" fmla="*/ 296 w 860"/>
                    <a:gd name="T97" fmla="*/ 60 h 825"/>
                    <a:gd name="T98" fmla="*/ 284 w 860"/>
                    <a:gd name="T99" fmla="*/ 105 h 825"/>
                    <a:gd name="T100" fmla="*/ 329 w 860"/>
                    <a:gd name="T101" fmla="*/ 132 h 825"/>
                    <a:gd name="T102" fmla="*/ 357 w 860"/>
                    <a:gd name="T103" fmla="*/ 163 h 825"/>
                    <a:gd name="T104" fmla="*/ 393 w 860"/>
                    <a:gd name="T105" fmla="*/ 141 h 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60" h="825">
                      <a:moveTo>
                        <a:pt x="393" y="141"/>
                      </a:moveTo>
                      <a:lnTo>
                        <a:pt x="860" y="183"/>
                      </a:lnTo>
                      <a:lnTo>
                        <a:pt x="813" y="264"/>
                      </a:lnTo>
                      <a:lnTo>
                        <a:pt x="810" y="339"/>
                      </a:lnTo>
                      <a:lnTo>
                        <a:pt x="825" y="367"/>
                      </a:lnTo>
                      <a:lnTo>
                        <a:pt x="827" y="421"/>
                      </a:lnTo>
                      <a:lnTo>
                        <a:pt x="827" y="456"/>
                      </a:lnTo>
                      <a:lnTo>
                        <a:pt x="810" y="501"/>
                      </a:lnTo>
                      <a:lnTo>
                        <a:pt x="789" y="535"/>
                      </a:lnTo>
                      <a:lnTo>
                        <a:pt x="794" y="574"/>
                      </a:lnTo>
                      <a:lnTo>
                        <a:pt x="738" y="601"/>
                      </a:lnTo>
                      <a:lnTo>
                        <a:pt x="743" y="621"/>
                      </a:lnTo>
                      <a:lnTo>
                        <a:pt x="734" y="649"/>
                      </a:lnTo>
                      <a:lnTo>
                        <a:pt x="680" y="661"/>
                      </a:lnTo>
                      <a:lnTo>
                        <a:pt x="665" y="708"/>
                      </a:lnTo>
                      <a:lnTo>
                        <a:pt x="627" y="748"/>
                      </a:lnTo>
                      <a:lnTo>
                        <a:pt x="626" y="814"/>
                      </a:lnTo>
                      <a:lnTo>
                        <a:pt x="608" y="825"/>
                      </a:lnTo>
                      <a:lnTo>
                        <a:pt x="588" y="796"/>
                      </a:lnTo>
                      <a:lnTo>
                        <a:pt x="599" y="772"/>
                      </a:lnTo>
                      <a:lnTo>
                        <a:pt x="578" y="759"/>
                      </a:lnTo>
                      <a:lnTo>
                        <a:pt x="551" y="787"/>
                      </a:lnTo>
                      <a:lnTo>
                        <a:pt x="516" y="775"/>
                      </a:lnTo>
                      <a:lnTo>
                        <a:pt x="495" y="798"/>
                      </a:lnTo>
                      <a:lnTo>
                        <a:pt x="444" y="762"/>
                      </a:lnTo>
                      <a:lnTo>
                        <a:pt x="372" y="762"/>
                      </a:lnTo>
                      <a:lnTo>
                        <a:pt x="320" y="816"/>
                      </a:lnTo>
                      <a:lnTo>
                        <a:pt x="255" y="759"/>
                      </a:lnTo>
                      <a:lnTo>
                        <a:pt x="237" y="696"/>
                      </a:lnTo>
                      <a:lnTo>
                        <a:pt x="137" y="694"/>
                      </a:lnTo>
                      <a:lnTo>
                        <a:pt x="114" y="664"/>
                      </a:lnTo>
                      <a:lnTo>
                        <a:pt x="95" y="603"/>
                      </a:lnTo>
                      <a:lnTo>
                        <a:pt x="111" y="577"/>
                      </a:lnTo>
                      <a:lnTo>
                        <a:pt x="72" y="492"/>
                      </a:lnTo>
                      <a:lnTo>
                        <a:pt x="113" y="466"/>
                      </a:lnTo>
                      <a:lnTo>
                        <a:pt x="117" y="403"/>
                      </a:lnTo>
                      <a:lnTo>
                        <a:pt x="137" y="372"/>
                      </a:lnTo>
                      <a:lnTo>
                        <a:pt x="116" y="334"/>
                      </a:lnTo>
                      <a:lnTo>
                        <a:pt x="137" y="289"/>
                      </a:lnTo>
                      <a:lnTo>
                        <a:pt x="18" y="294"/>
                      </a:lnTo>
                      <a:lnTo>
                        <a:pt x="15" y="247"/>
                      </a:lnTo>
                      <a:lnTo>
                        <a:pt x="0" y="225"/>
                      </a:lnTo>
                      <a:lnTo>
                        <a:pt x="15" y="184"/>
                      </a:lnTo>
                      <a:lnTo>
                        <a:pt x="2" y="123"/>
                      </a:lnTo>
                      <a:lnTo>
                        <a:pt x="221" y="118"/>
                      </a:lnTo>
                      <a:lnTo>
                        <a:pt x="242" y="103"/>
                      </a:lnTo>
                      <a:lnTo>
                        <a:pt x="236" y="40"/>
                      </a:lnTo>
                      <a:lnTo>
                        <a:pt x="254" y="0"/>
                      </a:lnTo>
                      <a:lnTo>
                        <a:pt x="296" y="60"/>
                      </a:lnTo>
                      <a:lnTo>
                        <a:pt x="284" y="105"/>
                      </a:lnTo>
                      <a:lnTo>
                        <a:pt x="329" y="132"/>
                      </a:lnTo>
                      <a:lnTo>
                        <a:pt x="357" y="163"/>
                      </a:lnTo>
                      <a:lnTo>
                        <a:pt x="393" y="14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Freeform 19">
                  <a:extLst>
                    <a:ext uri="{FF2B5EF4-FFF2-40B4-BE49-F238E27FC236}">
                      <a16:creationId xmlns:a16="http://schemas.microsoft.com/office/drawing/2014/main" id="{B3DA3251-69B8-479A-AD80-378AEA29B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2929" y="3463261"/>
                  <a:ext cx="610320" cy="557955"/>
                </a:xfrm>
                <a:custGeom>
                  <a:avLst/>
                  <a:gdLst>
                    <a:gd name="T0" fmla="*/ 336 w 474"/>
                    <a:gd name="T1" fmla="*/ 60 h 432"/>
                    <a:gd name="T2" fmla="*/ 351 w 474"/>
                    <a:gd name="T3" fmla="*/ 119 h 432"/>
                    <a:gd name="T4" fmla="*/ 335 w 474"/>
                    <a:gd name="T5" fmla="*/ 162 h 432"/>
                    <a:gd name="T6" fmla="*/ 350 w 474"/>
                    <a:gd name="T7" fmla="*/ 185 h 432"/>
                    <a:gd name="T8" fmla="*/ 351 w 474"/>
                    <a:gd name="T9" fmla="*/ 233 h 432"/>
                    <a:gd name="T10" fmla="*/ 474 w 474"/>
                    <a:gd name="T11" fmla="*/ 227 h 432"/>
                    <a:gd name="T12" fmla="*/ 452 w 474"/>
                    <a:gd name="T13" fmla="*/ 273 h 432"/>
                    <a:gd name="T14" fmla="*/ 473 w 474"/>
                    <a:gd name="T15" fmla="*/ 312 h 432"/>
                    <a:gd name="T16" fmla="*/ 452 w 474"/>
                    <a:gd name="T17" fmla="*/ 341 h 432"/>
                    <a:gd name="T18" fmla="*/ 450 w 474"/>
                    <a:gd name="T19" fmla="*/ 405 h 432"/>
                    <a:gd name="T20" fmla="*/ 408 w 474"/>
                    <a:gd name="T21" fmla="*/ 429 h 432"/>
                    <a:gd name="T22" fmla="*/ 371 w 474"/>
                    <a:gd name="T23" fmla="*/ 414 h 432"/>
                    <a:gd name="T24" fmla="*/ 332 w 474"/>
                    <a:gd name="T25" fmla="*/ 432 h 432"/>
                    <a:gd name="T26" fmla="*/ 299 w 474"/>
                    <a:gd name="T27" fmla="*/ 396 h 432"/>
                    <a:gd name="T28" fmla="*/ 252 w 474"/>
                    <a:gd name="T29" fmla="*/ 383 h 432"/>
                    <a:gd name="T30" fmla="*/ 219 w 474"/>
                    <a:gd name="T31" fmla="*/ 357 h 432"/>
                    <a:gd name="T32" fmla="*/ 146 w 474"/>
                    <a:gd name="T33" fmla="*/ 354 h 432"/>
                    <a:gd name="T34" fmla="*/ 93 w 474"/>
                    <a:gd name="T35" fmla="*/ 311 h 432"/>
                    <a:gd name="T36" fmla="*/ 47 w 474"/>
                    <a:gd name="T37" fmla="*/ 249 h 432"/>
                    <a:gd name="T38" fmla="*/ 57 w 474"/>
                    <a:gd name="T39" fmla="*/ 147 h 432"/>
                    <a:gd name="T40" fmla="*/ 0 w 474"/>
                    <a:gd name="T41" fmla="*/ 129 h 432"/>
                    <a:gd name="T42" fmla="*/ 87 w 474"/>
                    <a:gd name="T43" fmla="*/ 84 h 432"/>
                    <a:gd name="T44" fmla="*/ 140 w 474"/>
                    <a:gd name="T45" fmla="*/ 80 h 432"/>
                    <a:gd name="T46" fmla="*/ 159 w 474"/>
                    <a:gd name="T47" fmla="*/ 38 h 432"/>
                    <a:gd name="T48" fmla="*/ 201 w 474"/>
                    <a:gd name="T49" fmla="*/ 0 h 432"/>
                    <a:gd name="T50" fmla="*/ 254 w 474"/>
                    <a:gd name="T51" fmla="*/ 5 h 432"/>
                    <a:gd name="T52" fmla="*/ 294 w 474"/>
                    <a:gd name="T53" fmla="*/ 59 h 432"/>
                    <a:gd name="T54" fmla="*/ 336 w 474"/>
                    <a:gd name="T55" fmla="*/ 6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74" h="432">
                      <a:moveTo>
                        <a:pt x="336" y="60"/>
                      </a:moveTo>
                      <a:lnTo>
                        <a:pt x="351" y="119"/>
                      </a:lnTo>
                      <a:lnTo>
                        <a:pt x="335" y="162"/>
                      </a:lnTo>
                      <a:lnTo>
                        <a:pt x="350" y="185"/>
                      </a:lnTo>
                      <a:lnTo>
                        <a:pt x="351" y="233"/>
                      </a:lnTo>
                      <a:lnTo>
                        <a:pt x="474" y="227"/>
                      </a:lnTo>
                      <a:lnTo>
                        <a:pt x="452" y="273"/>
                      </a:lnTo>
                      <a:lnTo>
                        <a:pt x="473" y="312"/>
                      </a:lnTo>
                      <a:lnTo>
                        <a:pt x="452" y="341"/>
                      </a:lnTo>
                      <a:lnTo>
                        <a:pt x="450" y="405"/>
                      </a:lnTo>
                      <a:lnTo>
                        <a:pt x="408" y="429"/>
                      </a:lnTo>
                      <a:lnTo>
                        <a:pt x="371" y="414"/>
                      </a:lnTo>
                      <a:lnTo>
                        <a:pt x="332" y="432"/>
                      </a:lnTo>
                      <a:lnTo>
                        <a:pt x="299" y="396"/>
                      </a:lnTo>
                      <a:lnTo>
                        <a:pt x="252" y="383"/>
                      </a:lnTo>
                      <a:lnTo>
                        <a:pt x="219" y="357"/>
                      </a:lnTo>
                      <a:lnTo>
                        <a:pt x="146" y="354"/>
                      </a:lnTo>
                      <a:lnTo>
                        <a:pt x="93" y="311"/>
                      </a:lnTo>
                      <a:lnTo>
                        <a:pt x="47" y="249"/>
                      </a:lnTo>
                      <a:lnTo>
                        <a:pt x="57" y="147"/>
                      </a:lnTo>
                      <a:lnTo>
                        <a:pt x="0" y="129"/>
                      </a:lnTo>
                      <a:lnTo>
                        <a:pt x="87" y="84"/>
                      </a:lnTo>
                      <a:lnTo>
                        <a:pt x="140" y="80"/>
                      </a:lnTo>
                      <a:lnTo>
                        <a:pt x="159" y="38"/>
                      </a:lnTo>
                      <a:lnTo>
                        <a:pt x="201" y="0"/>
                      </a:lnTo>
                      <a:lnTo>
                        <a:pt x="254" y="5"/>
                      </a:lnTo>
                      <a:lnTo>
                        <a:pt x="294" y="59"/>
                      </a:lnTo>
                      <a:lnTo>
                        <a:pt x="336" y="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solidFill>
                    <a:srgbClr val="FFC00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Freeform 20">
                  <a:extLst>
                    <a:ext uri="{FF2B5EF4-FFF2-40B4-BE49-F238E27FC236}">
                      <a16:creationId xmlns:a16="http://schemas.microsoft.com/office/drawing/2014/main" id="{2949B22D-C9D2-47E2-BC1E-73AB31CAA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4298" y="3407804"/>
                  <a:ext cx="709674" cy="392720"/>
                </a:xfrm>
                <a:custGeom>
                  <a:avLst/>
                  <a:gdLst>
                    <a:gd name="T0" fmla="*/ 17 w 551"/>
                    <a:gd name="T1" fmla="*/ 0 h 303"/>
                    <a:gd name="T2" fmla="*/ 101 w 551"/>
                    <a:gd name="T3" fmla="*/ 32 h 303"/>
                    <a:gd name="T4" fmla="*/ 173 w 551"/>
                    <a:gd name="T5" fmla="*/ 48 h 303"/>
                    <a:gd name="T6" fmla="*/ 251 w 551"/>
                    <a:gd name="T7" fmla="*/ 59 h 303"/>
                    <a:gd name="T8" fmla="*/ 373 w 551"/>
                    <a:gd name="T9" fmla="*/ 123 h 303"/>
                    <a:gd name="T10" fmla="*/ 551 w 551"/>
                    <a:gd name="T11" fmla="*/ 183 h 303"/>
                    <a:gd name="T12" fmla="*/ 530 w 551"/>
                    <a:gd name="T13" fmla="*/ 224 h 303"/>
                    <a:gd name="T14" fmla="*/ 477 w 551"/>
                    <a:gd name="T15" fmla="*/ 257 h 303"/>
                    <a:gd name="T16" fmla="*/ 450 w 551"/>
                    <a:gd name="T17" fmla="*/ 255 h 303"/>
                    <a:gd name="T18" fmla="*/ 414 w 551"/>
                    <a:gd name="T19" fmla="*/ 303 h 303"/>
                    <a:gd name="T20" fmla="*/ 380 w 551"/>
                    <a:gd name="T21" fmla="*/ 285 h 303"/>
                    <a:gd name="T22" fmla="*/ 273 w 551"/>
                    <a:gd name="T23" fmla="*/ 300 h 303"/>
                    <a:gd name="T24" fmla="*/ 251 w 551"/>
                    <a:gd name="T25" fmla="*/ 183 h 303"/>
                    <a:gd name="T26" fmla="*/ 227 w 551"/>
                    <a:gd name="T27" fmla="*/ 225 h 303"/>
                    <a:gd name="T28" fmla="*/ 144 w 551"/>
                    <a:gd name="T29" fmla="*/ 227 h 303"/>
                    <a:gd name="T30" fmla="*/ 114 w 551"/>
                    <a:gd name="T31" fmla="*/ 179 h 303"/>
                    <a:gd name="T32" fmla="*/ 65 w 551"/>
                    <a:gd name="T33" fmla="*/ 180 h 303"/>
                    <a:gd name="T34" fmla="*/ 72 w 551"/>
                    <a:gd name="T35" fmla="*/ 135 h 303"/>
                    <a:gd name="T36" fmla="*/ 0 w 551"/>
                    <a:gd name="T37" fmla="*/ 36 h 303"/>
                    <a:gd name="T38" fmla="*/ 17 w 551"/>
                    <a:gd name="T39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51" h="303">
                      <a:moveTo>
                        <a:pt x="17" y="0"/>
                      </a:moveTo>
                      <a:lnTo>
                        <a:pt x="101" y="32"/>
                      </a:lnTo>
                      <a:lnTo>
                        <a:pt x="173" y="48"/>
                      </a:lnTo>
                      <a:lnTo>
                        <a:pt x="251" y="59"/>
                      </a:lnTo>
                      <a:lnTo>
                        <a:pt x="373" y="123"/>
                      </a:lnTo>
                      <a:lnTo>
                        <a:pt x="551" y="183"/>
                      </a:lnTo>
                      <a:lnTo>
                        <a:pt x="530" y="224"/>
                      </a:lnTo>
                      <a:lnTo>
                        <a:pt x="477" y="257"/>
                      </a:lnTo>
                      <a:lnTo>
                        <a:pt x="450" y="255"/>
                      </a:lnTo>
                      <a:lnTo>
                        <a:pt x="414" y="303"/>
                      </a:lnTo>
                      <a:lnTo>
                        <a:pt x="380" y="285"/>
                      </a:lnTo>
                      <a:lnTo>
                        <a:pt x="273" y="300"/>
                      </a:lnTo>
                      <a:lnTo>
                        <a:pt x="251" y="183"/>
                      </a:lnTo>
                      <a:lnTo>
                        <a:pt x="227" y="225"/>
                      </a:lnTo>
                      <a:lnTo>
                        <a:pt x="144" y="227"/>
                      </a:lnTo>
                      <a:lnTo>
                        <a:pt x="114" y="179"/>
                      </a:lnTo>
                      <a:lnTo>
                        <a:pt x="65" y="180"/>
                      </a:lnTo>
                      <a:lnTo>
                        <a:pt x="72" y="135"/>
                      </a:lnTo>
                      <a:lnTo>
                        <a:pt x="0" y="3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Freeform 21">
                  <a:extLst>
                    <a:ext uri="{FF2B5EF4-FFF2-40B4-BE49-F238E27FC236}">
                      <a16:creationId xmlns:a16="http://schemas.microsoft.com/office/drawing/2014/main" id="{760B3BA3-AD45-434A-A886-AF2B20FAC7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1941" y="2435627"/>
                  <a:ext cx="1702125" cy="1204188"/>
                </a:xfrm>
                <a:custGeom>
                  <a:avLst/>
                  <a:gdLst>
                    <a:gd name="T0" fmla="*/ 9 w 1322"/>
                    <a:gd name="T1" fmla="*/ 756 h 933"/>
                    <a:gd name="T2" fmla="*/ 0 w 1322"/>
                    <a:gd name="T3" fmla="*/ 725 h 933"/>
                    <a:gd name="T4" fmla="*/ 38 w 1322"/>
                    <a:gd name="T5" fmla="*/ 702 h 933"/>
                    <a:gd name="T6" fmla="*/ 36 w 1322"/>
                    <a:gd name="T7" fmla="*/ 659 h 933"/>
                    <a:gd name="T8" fmla="*/ 68 w 1322"/>
                    <a:gd name="T9" fmla="*/ 614 h 933"/>
                    <a:gd name="T10" fmla="*/ 84 w 1322"/>
                    <a:gd name="T11" fmla="*/ 575 h 933"/>
                    <a:gd name="T12" fmla="*/ 138 w 1322"/>
                    <a:gd name="T13" fmla="*/ 539 h 933"/>
                    <a:gd name="T14" fmla="*/ 227 w 1322"/>
                    <a:gd name="T15" fmla="*/ 512 h 933"/>
                    <a:gd name="T16" fmla="*/ 273 w 1322"/>
                    <a:gd name="T17" fmla="*/ 527 h 933"/>
                    <a:gd name="T18" fmla="*/ 317 w 1322"/>
                    <a:gd name="T19" fmla="*/ 327 h 933"/>
                    <a:gd name="T20" fmla="*/ 320 w 1322"/>
                    <a:gd name="T21" fmla="*/ 246 h 933"/>
                    <a:gd name="T22" fmla="*/ 275 w 1322"/>
                    <a:gd name="T23" fmla="*/ 194 h 933"/>
                    <a:gd name="T24" fmla="*/ 275 w 1322"/>
                    <a:gd name="T25" fmla="*/ 141 h 933"/>
                    <a:gd name="T26" fmla="*/ 329 w 1322"/>
                    <a:gd name="T27" fmla="*/ 122 h 933"/>
                    <a:gd name="T28" fmla="*/ 330 w 1322"/>
                    <a:gd name="T29" fmla="*/ 92 h 933"/>
                    <a:gd name="T30" fmla="*/ 290 w 1322"/>
                    <a:gd name="T31" fmla="*/ 86 h 933"/>
                    <a:gd name="T32" fmla="*/ 302 w 1322"/>
                    <a:gd name="T33" fmla="*/ 45 h 933"/>
                    <a:gd name="T34" fmla="*/ 473 w 1322"/>
                    <a:gd name="T35" fmla="*/ 9 h 933"/>
                    <a:gd name="T36" fmla="*/ 498 w 1322"/>
                    <a:gd name="T37" fmla="*/ 87 h 933"/>
                    <a:gd name="T38" fmla="*/ 555 w 1322"/>
                    <a:gd name="T39" fmla="*/ 122 h 933"/>
                    <a:gd name="T40" fmla="*/ 618 w 1322"/>
                    <a:gd name="T41" fmla="*/ 122 h 933"/>
                    <a:gd name="T42" fmla="*/ 782 w 1322"/>
                    <a:gd name="T43" fmla="*/ 0 h 933"/>
                    <a:gd name="T44" fmla="*/ 827 w 1322"/>
                    <a:gd name="T45" fmla="*/ 21 h 933"/>
                    <a:gd name="T46" fmla="*/ 842 w 1322"/>
                    <a:gd name="T47" fmla="*/ 146 h 933"/>
                    <a:gd name="T48" fmla="*/ 843 w 1322"/>
                    <a:gd name="T49" fmla="*/ 236 h 933"/>
                    <a:gd name="T50" fmla="*/ 891 w 1322"/>
                    <a:gd name="T51" fmla="*/ 294 h 933"/>
                    <a:gd name="T52" fmla="*/ 924 w 1322"/>
                    <a:gd name="T53" fmla="*/ 294 h 933"/>
                    <a:gd name="T54" fmla="*/ 920 w 1322"/>
                    <a:gd name="T55" fmla="*/ 255 h 933"/>
                    <a:gd name="T56" fmla="*/ 960 w 1322"/>
                    <a:gd name="T57" fmla="*/ 219 h 933"/>
                    <a:gd name="T58" fmla="*/ 993 w 1322"/>
                    <a:gd name="T59" fmla="*/ 251 h 933"/>
                    <a:gd name="T60" fmla="*/ 1041 w 1322"/>
                    <a:gd name="T61" fmla="*/ 159 h 933"/>
                    <a:gd name="T62" fmla="*/ 1124 w 1322"/>
                    <a:gd name="T63" fmla="*/ 161 h 933"/>
                    <a:gd name="T64" fmla="*/ 1137 w 1322"/>
                    <a:gd name="T65" fmla="*/ 242 h 933"/>
                    <a:gd name="T66" fmla="*/ 1190 w 1322"/>
                    <a:gd name="T67" fmla="*/ 269 h 933"/>
                    <a:gd name="T68" fmla="*/ 1205 w 1322"/>
                    <a:gd name="T69" fmla="*/ 296 h 933"/>
                    <a:gd name="T70" fmla="*/ 1259 w 1322"/>
                    <a:gd name="T71" fmla="*/ 309 h 933"/>
                    <a:gd name="T72" fmla="*/ 1322 w 1322"/>
                    <a:gd name="T73" fmla="*/ 366 h 933"/>
                    <a:gd name="T74" fmla="*/ 1239 w 1322"/>
                    <a:gd name="T75" fmla="*/ 534 h 933"/>
                    <a:gd name="T76" fmla="*/ 1188 w 1322"/>
                    <a:gd name="T77" fmla="*/ 653 h 933"/>
                    <a:gd name="T78" fmla="*/ 1152 w 1322"/>
                    <a:gd name="T79" fmla="*/ 692 h 933"/>
                    <a:gd name="T80" fmla="*/ 1179 w 1322"/>
                    <a:gd name="T81" fmla="*/ 734 h 933"/>
                    <a:gd name="T82" fmla="*/ 1164 w 1322"/>
                    <a:gd name="T83" fmla="*/ 774 h 933"/>
                    <a:gd name="T84" fmla="*/ 1169 w 1322"/>
                    <a:gd name="T85" fmla="*/ 837 h 933"/>
                    <a:gd name="T86" fmla="*/ 1146 w 1322"/>
                    <a:gd name="T87" fmla="*/ 852 h 933"/>
                    <a:gd name="T88" fmla="*/ 932 w 1322"/>
                    <a:gd name="T89" fmla="*/ 857 h 933"/>
                    <a:gd name="T90" fmla="*/ 882 w 1322"/>
                    <a:gd name="T91" fmla="*/ 854 h 933"/>
                    <a:gd name="T92" fmla="*/ 846 w 1322"/>
                    <a:gd name="T93" fmla="*/ 800 h 933"/>
                    <a:gd name="T94" fmla="*/ 794 w 1322"/>
                    <a:gd name="T95" fmla="*/ 795 h 933"/>
                    <a:gd name="T96" fmla="*/ 750 w 1322"/>
                    <a:gd name="T97" fmla="*/ 833 h 933"/>
                    <a:gd name="T98" fmla="*/ 729 w 1322"/>
                    <a:gd name="T99" fmla="*/ 876 h 933"/>
                    <a:gd name="T100" fmla="*/ 677 w 1322"/>
                    <a:gd name="T101" fmla="*/ 879 h 933"/>
                    <a:gd name="T102" fmla="*/ 590 w 1322"/>
                    <a:gd name="T103" fmla="*/ 923 h 933"/>
                    <a:gd name="T104" fmla="*/ 543 w 1322"/>
                    <a:gd name="T105" fmla="*/ 933 h 933"/>
                    <a:gd name="T106" fmla="*/ 366 w 1322"/>
                    <a:gd name="T107" fmla="*/ 875 h 933"/>
                    <a:gd name="T108" fmla="*/ 246 w 1322"/>
                    <a:gd name="T109" fmla="*/ 810 h 933"/>
                    <a:gd name="T110" fmla="*/ 173 w 1322"/>
                    <a:gd name="T111" fmla="*/ 801 h 933"/>
                    <a:gd name="T112" fmla="*/ 96 w 1322"/>
                    <a:gd name="T113" fmla="*/ 786 h 933"/>
                    <a:gd name="T114" fmla="*/ 9 w 1322"/>
                    <a:gd name="T115" fmla="*/ 756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22" h="933">
                      <a:moveTo>
                        <a:pt x="9" y="756"/>
                      </a:moveTo>
                      <a:lnTo>
                        <a:pt x="0" y="725"/>
                      </a:lnTo>
                      <a:lnTo>
                        <a:pt x="38" y="702"/>
                      </a:lnTo>
                      <a:lnTo>
                        <a:pt x="36" y="659"/>
                      </a:lnTo>
                      <a:lnTo>
                        <a:pt x="68" y="614"/>
                      </a:lnTo>
                      <a:lnTo>
                        <a:pt x="84" y="575"/>
                      </a:lnTo>
                      <a:lnTo>
                        <a:pt x="138" y="539"/>
                      </a:lnTo>
                      <a:lnTo>
                        <a:pt x="227" y="512"/>
                      </a:lnTo>
                      <a:lnTo>
                        <a:pt x="273" y="527"/>
                      </a:lnTo>
                      <a:lnTo>
                        <a:pt x="317" y="327"/>
                      </a:lnTo>
                      <a:lnTo>
                        <a:pt x="320" y="246"/>
                      </a:lnTo>
                      <a:lnTo>
                        <a:pt x="275" y="194"/>
                      </a:lnTo>
                      <a:lnTo>
                        <a:pt x="275" y="141"/>
                      </a:lnTo>
                      <a:lnTo>
                        <a:pt x="329" y="122"/>
                      </a:lnTo>
                      <a:lnTo>
                        <a:pt x="330" y="92"/>
                      </a:lnTo>
                      <a:lnTo>
                        <a:pt x="290" y="86"/>
                      </a:lnTo>
                      <a:lnTo>
                        <a:pt x="302" y="45"/>
                      </a:lnTo>
                      <a:lnTo>
                        <a:pt x="473" y="9"/>
                      </a:lnTo>
                      <a:lnTo>
                        <a:pt x="498" y="87"/>
                      </a:lnTo>
                      <a:lnTo>
                        <a:pt x="555" y="122"/>
                      </a:lnTo>
                      <a:lnTo>
                        <a:pt x="618" y="122"/>
                      </a:lnTo>
                      <a:lnTo>
                        <a:pt x="782" y="0"/>
                      </a:lnTo>
                      <a:lnTo>
                        <a:pt x="827" y="21"/>
                      </a:lnTo>
                      <a:lnTo>
                        <a:pt x="842" y="146"/>
                      </a:lnTo>
                      <a:lnTo>
                        <a:pt x="843" y="236"/>
                      </a:lnTo>
                      <a:lnTo>
                        <a:pt x="891" y="294"/>
                      </a:lnTo>
                      <a:lnTo>
                        <a:pt x="924" y="294"/>
                      </a:lnTo>
                      <a:lnTo>
                        <a:pt x="920" y="255"/>
                      </a:lnTo>
                      <a:lnTo>
                        <a:pt x="960" y="219"/>
                      </a:lnTo>
                      <a:lnTo>
                        <a:pt x="993" y="251"/>
                      </a:lnTo>
                      <a:lnTo>
                        <a:pt x="1041" y="159"/>
                      </a:lnTo>
                      <a:lnTo>
                        <a:pt x="1124" y="161"/>
                      </a:lnTo>
                      <a:lnTo>
                        <a:pt x="1137" y="242"/>
                      </a:lnTo>
                      <a:lnTo>
                        <a:pt x="1190" y="269"/>
                      </a:lnTo>
                      <a:lnTo>
                        <a:pt x="1205" y="296"/>
                      </a:lnTo>
                      <a:lnTo>
                        <a:pt x="1259" y="309"/>
                      </a:lnTo>
                      <a:lnTo>
                        <a:pt x="1322" y="366"/>
                      </a:lnTo>
                      <a:lnTo>
                        <a:pt x="1239" y="534"/>
                      </a:lnTo>
                      <a:lnTo>
                        <a:pt x="1188" y="653"/>
                      </a:lnTo>
                      <a:lnTo>
                        <a:pt x="1152" y="692"/>
                      </a:lnTo>
                      <a:lnTo>
                        <a:pt x="1179" y="734"/>
                      </a:lnTo>
                      <a:lnTo>
                        <a:pt x="1164" y="774"/>
                      </a:lnTo>
                      <a:lnTo>
                        <a:pt x="1169" y="837"/>
                      </a:lnTo>
                      <a:lnTo>
                        <a:pt x="1146" y="852"/>
                      </a:lnTo>
                      <a:lnTo>
                        <a:pt x="932" y="857"/>
                      </a:lnTo>
                      <a:lnTo>
                        <a:pt x="882" y="854"/>
                      </a:lnTo>
                      <a:lnTo>
                        <a:pt x="846" y="800"/>
                      </a:lnTo>
                      <a:lnTo>
                        <a:pt x="794" y="795"/>
                      </a:lnTo>
                      <a:lnTo>
                        <a:pt x="750" y="833"/>
                      </a:lnTo>
                      <a:lnTo>
                        <a:pt x="729" y="876"/>
                      </a:lnTo>
                      <a:lnTo>
                        <a:pt x="677" y="879"/>
                      </a:lnTo>
                      <a:lnTo>
                        <a:pt x="590" y="923"/>
                      </a:lnTo>
                      <a:lnTo>
                        <a:pt x="543" y="933"/>
                      </a:lnTo>
                      <a:lnTo>
                        <a:pt x="366" y="875"/>
                      </a:lnTo>
                      <a:lnTo>
                        <a:pt x="246" y="810"/>
                      </a:lnTo>
                      <a:lnTo>
                        <a:pt x="173" y="801"/>
                      </a:lnTo>
                      <a:lnTo>
                        <a:pt x="96" y="786"/>
                      </a:lnTo>
                      <a:lnTo>
                        <a:pt x="9" y="75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Freeform 22">
                  <a:extLst>
                    <a:ext uri="{FF2B5EF4-FFF2-40B4-BE49-F238E27FC236}">
                      <a16:creationId xmlns:a16="http://schemas.microsoft.com/office/drawing/2014/main" id="{88603924-B2C8-4DBA-B6A4-A6CC72AF22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1018" y="2140238"/>
                  <a:ext cx="585208" cy="673395"/>
                </a:xfrm>
                <a:custGeom>
                  <a:avLst/>
                  <a:gdLst>
                    <a:gd name="T0" fmla="*/ 153 w 455"/>
                    <a:gd name="T1" fmla="*/ 248 h 521"/>
                    <a:gd name="T2" fmla="*/ 168 w 455"/>
                    <a:gd name="T3" fmla="*/ 374 h 521"/>
                    <a:gd name="T4" fmla="*/ 167 w 455"/>
                    <a:gd name="T5" fmla="*/ 462 h 521"/>
                    <a:gd name="T6" fmla="*/ 218 w 455"/>
                    <a:gd name="T7" fmla="*/ 521 h 521"/>
                    <a:gd name="T8" fmla="*/ 251 w 455"/>
                    <a:gd name="T9" fmla="*/ 521 h 521"/>
                    <a:gd name="T10" fmla="*/ 246 w 455"/>
                    <a:gd name="T11" fmla="*/ 480 h 521"/>
                    <a:gd name="T12" fmla="*/ 285 w 455"/>
                    <a:gd name="T13" fmla="*/ 447 h 521"/>
                    <a:gd name="T14" fmla="*/ 320 w 455"/>
                    <a:gd name="T15" fmla="*/ 479 h 521"/>
                    <a:gd name="T16" fmla="*/ 366 w 455"/>
                    <a:gd name="T17" fmla="*/ 389 h 521"/>
                    <a:gd name="T18" fmla="*/ 449 w 455"/>
                    <a:gd name="T19" fmla="*/ 389 h 521"/>
                    <a:gd name="T20" fmla="*/ 455 w 455"/>
                    <a:gd name="T21" fmla="*/ 321 h 521"/>
                    <a:gd name="T22" fmla="*/ 381 w 455"/>
                    <a:gd name="T23" fmla="*/ 275 h 521"/>
                    <a:gd name="T24" fmla="*/ 383 w 455"/>
                    <a:gd name="T25" fmla="*/ 230 h 521"/>
                    <a:gd name="T26" fmla="*/ 357 w 455"/>
                    <a:gd name="T27" fmla="*/ 185 h 521"/>
                    <a:gd name="T28" fmla="*/ 389 w 455"/>
                    <a:gd name="T29" fmla="*/ 91 h 521"/>
                    <a:gd name="T30" fmla="*/ 347 w 455"/>
                    <a:gd name="T31" fmla="*/ 61 h 521"/>
                    <a:gd name="T32" fmla="*/ 350 w 455"/>
                    <a:gd name="T33" fmla="*/ 7 h 521"/>
                    <a:gd name="T34" fmla="*/ 321 w 455"/>
                    <a:gd name="T35" fmla="*/ 0 h 521"/>
                    <a:gd name="T36" fmla="*/ 294 w 455"/>
                    <a:gd name="T37" fmla="*/ 61 h 521"/>
                    <a:gd name="T38" fmla="*/ 233 w 455"/>
                    <a:gd name="T39" fmla="*/ 96 h 521"/>
                    <a:gd name="T40" fmla="*/ 173 w 455"/>
                    <a:gd name="T41" fmla="*/ 91 h 521"/>
                    <a:gd name="T42" fmla="*/ 149 w 455"/>
                    <a:gd name="T43" fmla="*/ 126 h 521"/>
                    <a:gd name="T44" fmla="*/ 102 w 455"/>
                    <a:gd name="T45" fmla="*/ 93 h 521"/>
                    <a:gd name="T46" fmla="*/ 78 w 455"/>
                    <a:gd name="T47" fmla="*/ 120 h 521"/>
                    <a:gd name="T48" fmla="*/ 38 w 455"/>
                    <a:gd name="T49" fmla="*/ 70 h 521"/>
                    <a:gd name="T50" fmla="*/ 0 w 455"/>
                    <a:gd name="T51" fmla="*/ 81 h 521"/>
                    <a:gd name="T52" fmla="*/ 54 w 455"/>
                    <a:gd name="T53" fmla="*/ 127 h 521"/>
                    <a:gd name="T54" fmla="*/ 48 w 455"/>
                    <a:gd name="T55" fmla="*/ 160 h 521"/>
                    <a:gd name="T56" fmla="*/ 63 w 455"/>
                    <a:gd name="T57" fmla="*/ 213 h 521"/>
                    <a:gd name="T58" fmla="*/ 107 w 455"/>
                    <a:gd name="T59" fmla="*/ 228 h 521"/>
                    <a:gd name="T60" fmla="*/ 153 w 455"/>
                    <a:gd name="T61" fmla="*/ 248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55" h="521">
                      <a:moveTo>
                        <a:pt x="153" y="248"/>
                      </a:moveTo>
                      <a:lnTo>
                        <a:pt x="168" y="374"/>
                      </a:lnTo>
                      <a:lnTo>
                        <a:pt x="167" y="462"/>
                      </a:lnTo>
                      <a:lnTo>
                        <a:pt x="218" y="521"/>
                      </a:lnTo>
                      <a:lnTo>
                        <a:pt x="251" y="521"/>
                      </a:lnTo>
                      <a:lnTo>
                        <a:pt x="246" y="480"/>
                      </a:lnTo>
                      <a:lnTo>
                        <a:pt x="285" y="447"/>
                      </a:lnTo>
                      <a:lnTo>
                        <a:pt x="320" y="479"/>
                      </a:lnTo>
                      <a:lnTo>
                        <a:pt x="366" y="389"/>
                      </a:lnTo>
                      <a:lnTo>
                        <a:pt x="449" y="389"/>
                      </a:lnTo>
                      <a:lnTo>
                        <a:pt x="455" y="321"/>
                      </a:lnTo>
                      <a:lnTo>
                        <a:pt x="381" y="275"/>
                      </a:lnTo>
                      <a:lnTo>
                        <a:pt x="383" y="230"/>
                      </a:lnTo>
                      <a:lnTo>
                        <a:pt x="357" y="185"/>
                      </a:lnTo>
                      <a:lnTo>
                        <a:pt x="389" y="91"/>
                      </a:lnTo>
                      <a:lnTo>
                        <a:pt x="347" y="61"/>
                      </a:lnTo>
                      <a:lnTo>
                        <a:pt x="350" y="7"/>
                      </a:lnTo>
                      <a:lnTo>
                        <a:pt x="321" y="0"/>
                      </a:lnTo>
                      <a:lnTo>
                        <a:pt x="294" y="61"/>
                      </a:lnTo>
                      <a:lnTo>
                        <a:pt x="233" y="96"/>
                      </a:lnTo>
                      <a:lnTo>
                        <a:pt x="173" y="91"/>
                      </a:lnTo>
                      <a:lnTo>
                        <a:pt x="149" y="126"/>
                      </a:lnTo>
                      <a:lnTo>
                        <a:pt x="102" y="93"/>
                      </a:lnTo>
                      <a:lnTo>
                        <a:pt x="78" y="120"/>
                      </a:lnTo>
                      <a:lnTo>
                        <a:pt x="38" y="70"/>
                      </a:lnTo>
                      <a:lnTo>
                        <a:pt x="0" y="81"/>
                      </a:lnTo>
                      <a:lnTo>
                        <a:pt x="54" y="127"/>
                      </a:lnTo>
                      <a:lnTo>
                        <a:pt x="48" y="160"/>
                      </a:lnTo>
                      <a:lnTo>
                        <a:pt x="63" y="213"/>
                      </a:lnTo>
                      <a:lnTo>
                        <a:pt x="107" y="228"/>
                      </a:lnTo>
                      <a:lnTo>
                        <a:pt x="153" y="24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Freeform 23">
                  <a:extLst>
                    <a:ext uri="{FF2B5EF4-FFF2-40B4-BE49-F238E27FC236}">
                      <a16:creationId xmlns:a16="http://schemas.microsoft.com/office/drawing/2014/main" id="{DD238ACC-1E6A-415D-96BF-A963226104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7959" y="3184849"/>
                  <a:ext cx="502230" cy="793360"/>
                </a:xfrm>
                <a:custGeom>
                  <a:avLst/>
                  <a:gdLst>
                    <a:gd name="T0" fmla="*/ 46 w 391"/>
                    <a:gd name="T1" fmla="*/ 338 h 614"/>
                    <a:gd name="T2" fmla="*/ 1 w 391"/>
                    <a:gd name="T3" fmla="*/ 419 h 614"/>
                    <a:gd name="T4" fmla="*/ 0 w 391"/>
                    <a:gd name="T5" fmla="*/ 495 h 614"/>
                    <a:gd name="T6" fmla="*/ 18 w 391"/>
                    <a:gd name="T7" fmla="*/ 521 h 614"/>
                    <a:gd name="T8" fmla="*/ 18 w 391"/>
                    <a:gd name="T9" fmla="*/ 581 h 614"/>
                    <a:gd name="T10" fmla="*/ 45 w 391"/>
                    <a:gd name="T11" fmla="*/ 563 h 614"/>
                    <a:gd name="T12" fmla="*/ 91 w 391"/>
                    <a:gd name="T13" fmla="*/ 614 h 614"/>
                    <a:gd name="T14" fmla="*/ 145 w 391"/>
                    <a:gd name="T15" fmla="*/ 593 h 614"/>
                    <a:gd name="T16" fmla="*/ 207 w 391"/>
                    <a:gd name="T17" fmla="*/ 609 h 614"/>
                    <a:gd name="T18" fmla="*/ 279 w 391"/>
                    <a:gd name="T19" fmla="*/ 611 h 614"/>
                    <a:gd name="T20" fmla="*/ 349 w 391"/>
                    <a:gd name="T21" fmla="*/ 590 h 614"/>
                    <a:gd name="T22" fmla="*/ 348 w 391"/>
                    <a:gd name="T23" fmla="*/ 561 h 614"/>
                    <a:gd name="T24" fmla="*/ 369 w 391"/>
                    <a:gd name="T25" fmla="*/ 524 h 614"/>
                    <a:gd name="T26" fmla="*/ 331 w 391"/>
                    <a:gd name="T27" fmla="*/ 473 h 614"/>
                    <a:gd name="T28" fmla="*/ 391 w 391"/>
                    <a:gd name="T29" fmla="*/ 387 h 614"/>
                    <a:gd name="T30" fmla="*/ 358 w 391"/>
                    <a:gd name="T31" fmla="*/ 389 h 614"/>
                    <a:gd name="T32" fmla="*/ 319 w 391"/>
                    <a:gd name="T33" fmla="*/ 326 h 614"/>
                    <a:gd name="T34" fmla="*/ 292 w 391"/>
                    <a:gd name="T35" fmla="*/ 291 h 614"/>
                    <a:gd name="T36" fmla="*/ 322 w 391"/>
                    <a:gd name="T37" fmla="*/ 234 h 614"/>
                    <a:gd name="T38" fmla="*/ 324 w 391"/>
                    <a:gd name="T39" fmla="*/ 206 h 614"/>
                    <a:gd name="T40" fmla="*/ 285 w 391"/>
                    <a:gd name="T41" fmla="*/ 225 h 614"/>
                    <a:gd name="T42" fmla="*/ 237 w 391"/>
                    <a:gd name="T43" fmla="*/ 162 h 614"/>
                    <a:gd name="T44" fmla="*/ 267 w 391"/>
                    <a:gd name="T45" fmla="*/ 116 h 614"/>
                    <a:gd name="T46" fmla="*/ 270 w 391"/>
                    <a:gd name="T47" fmla="*/ 59 h 614"/>
                    <a:gd name="T48" fmla="*/ 210 w 391"/>
                    <a:gd name="T49" fmla="*/ 0 h 614"/>
                    <a:gd name="T50" fmla="*/ 174 w 391"/>
                    <a:gd name="T51" fmla="*/ 0 h 614"/>
                    <a:gd name="T52" fmla="*/ 202 w 391"/>
                    <a:gd name="T53" fmla="*/ 36 h 614"/>
                    <a:gd name="T54" fmla="*/ 181 w 391"/>
                    <a:gd name="T55" fmla="*/ 81 h 614"/>
                    <a:gd name="T56" fmla="*/ 127 w 391"/>
                    <a:gd name="T57" fmla="*/ 131 h 614"/>
                    <a:gd name="T58" fmla="*/ 118 w 391"/>
                    <a:gd name="T59" fmla="*/ 174 h 614"/>
                    <a:gd name="T60" fmla="*/ 133 w 391"/>
                    <a:gd name="T61" fmla="*/ 207 h 614"/>
                    <a:gd name="T62" fmla="*/ 46 w 391"/>
                    <a:gd name="T63" fmla="*/ 338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91" h="614">
                      <a:moveTo>
                        <a:pt x="46" y="338"/>
                      </a:moveTo>
                      <a:lnTo>
                        <a:pt x="1" y="419"/>
                      </a:lnTo>
                      <a:lnTo>
                        <a:pt x="0" y="495"/>
                      </a:lnTo>
                      <a:lnTo>
                        <a:pt x="18" y="521"/>
                      </a:lnTo>
                      <a:lnTo>
                        <a:pt x="18" y="581"/>
                      </a:lnTo>
                      <a:lnTo>
                        <a:pt x="45" y="563"/>
                      </a:lnTo>
                      <a:lnTo>
                        <a:pt x="91" y="614"/>
                      </a:lnTo>
                      <a:lnTo>
                        <a:pt x="145" y="593"/>
                      </a:lnTo>
                      <a:lnTo>
                        <a:pt x="207" y="609"/>
                      </a:lnTo>
                      <a:lnTo>
                        <a:pt x="279" y="611"/>
                      </a:lnTo>
                      <a:lnTo>
                        <a:pt x="349" y="590"/>
                      </a:lnTo>
                      <a:lnTo>
                        <a:pt x="348" y="561"/>
                      </a:lnTo>
                      <a:lnTo>
                        <a:pt x="369" y="524"/>
                      </a:lnTo>
                      <a:lnTo>
                        <a:pt x="331" y="473"/>
                      </a:lnTo>
                      <a:lnTo>
                        <a:pt x="391" y="387"/>
                      </a:lnTo>
                      <a:lnTo>
                        <a:pt x="358" y="389"/>
                      </a:lnTo>
                      <a:lnTo>
                        <a:pt x="319" y="326"/>
                      </a:lnTo>
                      <a:lnTo>
                        <a:pt x="292" y="291"/>
                      </a:lnTo>
                      <a:lnTo>
                        <a:pt x="322" y="234"/>
                      </a:lnTo>
                      <a:lnTo>
                        <a:pt x="324" y="206"/>
                      </a:lnTo>
                      <a:lnTo>
                        <a:pt x="285" y="225"/>
                      </a:lnTo>
                      <a:lnTo>
                        <a:pt x="237" y="162"/>
                      </a:lnTo>
                      <a:lnTo>
                        <a:pt x="267" y="116"/>
                      </a:lnTo>
                      <a:lnTo>
                        <a:pt x="270" y="59"/>
                      </a:lnTo>
                      <a:lnTo>
                        <a:pt x="210" y="0"/>
                      </a:lnTo>
                      <a:lnTo>
                        <a:pt x="174" y="0"/>
                      </a:lnTo>
                      <a:lnTo>
                        <a:pt x="202" y="36"/>
                      </a:lnTo>
                      <a:lnTo>
                        <a:pt x="181" y="81"/>
                      </a:lnTo>
                      <a:lnTo>
                        <a:pt x="127" y="131"/>
                      </a:lnTo>
                      <a:lnTo>
                        <a:pt x="118" y="174"/>
                      </a:lnTo>
                      <a:lnTo>
                        <a:pt x="133" y="207"/>
                      </a:lnTo>
                      <a:lnTo>
                        <a:pt x="46" y="33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Freeform 25">
                  <a:extLst>
                    <a:ext uri="{FF2B5EF4-FFF2-40B4-BE49-F238E27FC236}">
                      <a16:creationId xmlns:a16="http://schemas.microsoft.com/office/drawing/2014/main" id="{9E83D7EC-A6B4-4136-88EC-157291F64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16240" y="3672635"/>
                  <a:ext cx="152852" cy="186740"/>
                </a:xfrm>
                <a:custGeom>
                  <a:avLst/>
                  <a:gdLst>
                    <a:gd name="T0" fmla="*/ 54 w 118"/>
                    <a:gd name="T1" fmla="*/ 0 h 144"/>
                    <a:gd name="T2" fmla="*/ 21 w 118"/>
                    <a:gd name="T3" fmla="*/ 1 h 144"/>
                    <a:gd name="T4" fmla="*/ 31 w 118"/>
                    <a:gd name="T5" fmla="*/ 57 h 144"/>
                    <a:gd name="T6" fmla="*/ 0 w 118"/>
                    <a:gd name="T7" fmla="*/ 73 h 144"/>
                    <a:gd name="T8" fmla="*/ 13 w 118"/>
                    <a:gd name="T9" fmla="*/ 117 h 144"/>
                    <a:gd name="T10" fmla="*/ 39 w 118"/>
                    <a:gd name="T11" fmla="*/ 144 h 144"/>
                    <a:gd name="T12" fmla="*/ 73 w 118"/>
                    <a:gd name="T13" fmla="*/ 94 h 144"/>
                    <a:gd name="T14" fmla="*/ 118 w 118"/>
                    <a:gd name="T15" fmla="*/ 54 h 144"/>
                    <a:gd name="T16" fmla="*/ 54 w 118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144">
                      <a:moveTo>
                        <a:pt x="54" y="0"/>
                      </a:moveTo>
                      <a:lnTo>
                        <a:pt x="21" y="1"/>
                      </a:lnTo>
                      <a:lnTo>
                        <a:pt x="31" y="57"/>
                      </a:lnTo>
                      <a:lnTo>
                        <a:pt x="0" y="73"/>
                      </a:lnTo>
                      <a:lnTo>
                        <a:pt x="13" y="117"/>
                      </a:lnTo>
                      <a:lnTo>
                        <a:pt x="39" y="144"/>
                      </a:lnTo>
                      <a:lnTo>
                        <a:pt x="73" y="94"/>
                      </a:lnTo>
                      <a:lnTo>
                        <a:pt x="118" y="54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Freeform 26">
                  <a:extLst>
                    <a:ext uri="{FF2B5EF4-FFF2-40B4-BE49-F238E27FC236}">
                      <a16:creationId xmlns:a16="http://schemas.microsoft.com/office/drawing/2014/main" id="{518703FA-C218-4F3A-B1FD-61859B6A3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03138" y="3582095"/>
                  <a:ext cx="302430" cy="158446"/>
                </a:xfrm>
                <a:custGeom>
                  <a:avLst/>
                  <a:gdLst>
                    <a:gd name="T0" fmla="*/ 0 w 236"/>
                    <a:gd name="T1" fmla="*/ 40 h 124"/>
                    <a:gd name="T2" fmla="*/ 33 w 236"/>
                    <a:gd name="T3" fmla="*/ 73 h 124"/>
                    <a:gd name="T4" fmla="*/ 65 w 236"/>
                    <a:gd name="T5" fmla="*/ 72 h 124"/>
                    <a:gd name="T6" fmla="*/ 126 w 236"/>
                    <a:gd name="T7" fmla="*/ 124 h 124"/>
                    <a:gd name="T8" fmla="*/ 188 w 236"/>
                    <a:gd name="T9" fmla="*/ 94 h 124"/>
                    <a:gd name="T10" fmla="*/ 236 w 236"/>
                    <a:gd name="T11" fmla="*/ 37 h 124"/>
                    <a:gd name="T12" fmla="*/ 231 w 236"/>
                    <a:gd name="T13" fmla="*/ 0 h 124"/>
                    <a:gd name="T14" fmla="*/ 137 w 236"/>
                    <a:gd name="T15" fmla="*/ 46 h 124"/>
                    <a:gd name="T16" fmla="*/ 78 w 236"/>
                    <a:gd name="T17" fmla="*/ 39 h 124"/>
                    <a:gd name="T18" fmla="*/ 35 w 236"/>
                    <a:gd name="T19" fmla="*/ 1 h 124"/>
                    <a:gd name="T20" fmla="*/ 0 w 236"/>
                    <a:gd name="T21" fmla="*/ 4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6" h="124">
                      <a:moveTo>
                        <a:pt x="0" y="40"/>
                      </a:moveTo>
                      <a:lnTo>
                        <a:pt x="33" y="73"/>
                      </a:lnTo>
                      <a:lnTo>
                        <a:pt x="65" y="72"/>
                      </a:lnTo>
                      <a:lnTo>
                        <a:pt x="126" y="124"/>
                      </a:lnTo>
                      <a:lnTo>
                        <a:pt x="188" y="94"/>
                      </a:lnTo>
                      <a:lnTo>
                        <a:pt x="236" y="37"/>
                      </a:lnTo>
                      <a:lnTo>
                        <a:pt x="231" y="0"/>
                      </a:lnTo>
                      <a:lnTo>
                        <a:pt x="137" y="46"/>
                      </a:lnTo>
                      <a:lnTo>
                        <a:pt x="78" y="39"/>
                      </a:lnTo>
                      <a:lnTo>
                        <a:pt x="35" y="1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9B3A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Freeform 27">
                  <a:extLst>
                    <a:ext uri="{FF2B5EF4-FFF2-40B4-BE49-F238E27FC236}">
                      <a16:creationId xmlns:a16="http://schemas.microsoft.com/office/drawing/2014/main" id="{305C2F98-9729-45D6-956F-6CA46AF21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3412332"/>
                  <a:ext cx="631064" cy="227483"/>
                </a:xfrm>
                <a:custGeom>
                  <a:avLst/>
                  <a:gdLst>
                    <a:gd name="T0" fmla="*/ 41 w 489"/>
                    <a:gd name="T1" fmla="*/ 168 h 178"/>
                    <a:gd name="T2" fmla="*/ 26 w 489"/>
                    <a:gd name="T3" fmla="*/ 118 h 178"/>
                    <a:gd name="T4" fmla="*/ 0 w 489"/>
                    <a:gd name="T5" fmla="*/ 106 h 178"/>
                    <a:gd name="T6" fmla="*/ 54 w 489"/>
                    <a:gd name="T7" fmla="*/ 51 h 178"/>
                    <a:gd name="T8" fmla="*/ 47 w 489"/>
                    <a:gd name="T9" fmla="*/ 21 h 178"/>
                    <a:gd name="T10" fmla="*/ 66 w 489"/>
                    <a:gd name="T11" fmla="*/ 0 h 178"/>
                    <a:gd name="T12" fmla="*/ 125 w 489"/>
                    <a:gd name="T13" fmla="*/ 3 h 178"/>
                    <a:gd name="T14" fmla="*/ 176 w 489"/>
                    <a:gd name="T15" fmla="*/ 52 h 178"/>
                    <a:gd name="T16" fmla="*/ 198 w 489"/>
                    <a:gd name="T17" fmla="*/ 31 h 178"/>
                    <a:gd name="T18" fmla="*/ 257 w 489"/>
                    <a:gd name="T19" fmla="*/ 49 h 178"/>
                    <a:gd name="T20" fmla="*/ 302 w 489"/>
                    <a:gd name="T21" fmla="*/ 16 h 178"/>
                    <a:gd name="T22" fmla="*/ 324 w 489"/>
                    <a:gd name="T23" fmla="*/ 27 h 178"/>
                    <a:gd name="T24" fmla="*/ 308 w 489"/>
                    <a:gd name="T25" fmla="*/ 72 h 178"/>
                    <a:gd name="T26" fmla="*/ 353 w 489"/>
                    <a:gd name="T27" fmla="*/ 85 h 178"/>
                    <a:gd name="T28" fmla="*/ 399 w 489"/>
                    <a:gd name="T29" fmla="*/ 51 h 178"/>
                    <a:gd name="T30" fmla="*/ 426 w 489"/>
                    <a:gd name="T31" fmla="*/ 57 h 178"/>
                    <a:gd name="T32" fmla="*/ 480 w 489"/>
                    <a:gd name="T33" fmla="*/ 25 h 178"/>
                    <a:gd name="T34" fmla="*/ 489 w 489"/>
                    <a:gd name="T35" fmla="*/ 78 h 178"/>
                    <a:gd name="T36" fmla="*/ 450 w 489"/>
                    <a:gd name="T37" fmla="*/ 133 h 178"/>
                    <a:gd name="T38" fmla="*/ 359 w 489"/>
                    <a:gd name="T39" fmla="*/ 178 h 178"/>
                    <a:gd name="T40" fmla="*/ 297 w 489"/>
                    <a:gd name="T41" fmla="*/ 169 h 178"/>
                    <a:gd name="T42" fmla="*/ 255 w 489"/>
                    <a:gd name="T43" fmla="*/ 130 h 178"/>
                    <a:gd name="T44" fmla="*/ 219 w 489"/>
                    <a:gd name="T45" fmla="*/ 171 h 178"/>
                    <a:gd name="T46" fmla="*/ 203 w 489"/>
                    <a:gd name="T47" fmla="*/ 124 h 178"/>
                    <a:gd name="T48" fmla="*/ 177 w 489"/>
                    <a:gd name="T49" fmla="*/ 126 h 178"/>
                    <a:gd name="T50" fmla="*/ 141 w 489"/>
                    <a:gd name="T51" fmla="*/ 91 h 178"/>
                    <a:gd name="T52" fmla="*/ 63 w 489"/>
                    <a:gd name="T53" fmla="*/ 165 h 178"/>
                    <a:gd name="T54" fmla="*/ 41 w 489"/>
                    <a:gd name="T55" fmla="*/ 168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89" h="178">
                      <a:moveTo>
                        <a:pt x="41" y="168"/>
                      </a:moveTo>
                      <a:lnTo>
                        <a:pt x="26" y="118"/>
                      </a:lnTo>
                      <a:lnTo>
                        <a:pt x="0" y="106"/>
                      </a:lnTo>
                      <a:lnTo>
                        <a:pt x="54" y="51"/>
                      </a:lnTo>
                      <a:lnTo>
                        <a:pt x="47" y="21"/>
                      </a:lnTo>
                      <a:lnTo>
                        <a:pt x="66" y="0"/>
                      </a:lnTo>
                      <a:lnTo>
                        <a:pt x="125" y="3"/>
                      </a:lnTo>
                      <a:lnTo>
                        <a:pt x="176" y="52"/>
                      </a:lnTo>
                      <a:lnTo>
                        <a:pt x="198" y="31"/>
                      </a:lnTo>
                      <a:lnTo>
                        <a:pt x="257" y="49"/>
                      </a:lnTo>
                      <a:lnTo>
                        <a:pt x="302" y="16"/>
                      </a:lnTo>
                      <a:lnTo>
                        <a:pt x="324" y="27"/>
                      </a:lnTo>
                      <a:lnTo>
                        <a:pt x="308" y="72"/>
                      </a:lnTo>
                      <a:lnTo>
                        <a:pt x="353" y="85"/>
                      </a:lnTo>
                      <a:lnTo>
                        <a:pt x="399" y="51"/>
                      </a:lnTo>
                      <a:lnTo>
                        <a:pt x="426" y="57"/>
                      </a:lnTo>
                      <a:lnTo>
                        <a:pt x="480" y="25"/>
                      </a:lnTo>
                      <a:lnTo>
                        <a:pt x="489" y="78"/>
                      </a:lnTo>
                      <a:lnTo>
                        <a:pt x="450" y="133"/>
                      </a:lnTo>
                      <a:lnTo>
                        <a:pt x="359" y="178"/>
                      </a:lnTo>
                      <a:lnTo>
                        <a:pt x="297" y="169"/>
                      </a:lnTo>
                      <a:lnTo>
                        <a:pt x="255" y="130"/>
                      </a:lnTo>
                      <a:lnTo>
                        <a:pt x="219" y="171"/>
                      </a:lnTo>
                      <a:lnTo>
                        <a:pt x="203" y="124"/>
                      </a:lnTo>
                      <a:lnTo>
                        <a:pt x="177" y="126"/>
                      </a:lnTo>
                      <a:lnTo>
                        <a:pt x="141" y="91"/>
                      </a:lnTo>
                      <a:lnTo>
                        <a:pt x="63" y="165"/>
                      </a:lnTo>
                      <a:lnTo>
                        <a:pt x="41" y="16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Freeform 28">
                  <a:extLst>
                    <a:ext uri="{FF2B5EF4-FFF2-40B4-BE49-F238E27FC236}">
                      <a16:creationId xmlns:a16="http://schemas.microsoft.com/office/drawing/2014/main" id="{1CC96DD4-F03E-4CC4-ACE1-0A8B45AEA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843" y="3295761"/>
                  <a:ext cx="362479" cy="226351"/>
                </a:xfrm>
                <a:custGeom>
                  <a:avLst/>
                  <a:gdLst>
                    <a:gd name="T0" fmla="*/ 0 w 282"/>
                    <a:gd name="T1" fmla="*/ 121 h 175"/>
                    <a:gd name="T2" fmla="*/ 60 w 282"/>
                    <a:gd name="T3" fmla="*/ 138 h 175"/>
                    <a:gd name="T4" fmla="*/ 102 w 282"/>
                    <a:gd name="T5" fmla="*/ 106 h 175"/>
                    <a:gd name="T6" fmla="*/ 126 w 282"/>
                    <a:gd name="T7" fmla="*/ 117 h 175"/>
                    <a:gd name="T8" fmla="*/ 110 w 282"/>
                    <a:gd name="T9" fmla="*/ 163 h 175"/>
                    <a:gd name="T10" fmla="*/ 158 w 282"/>
                    <a:gd name="T11" fmla="*/ 175 h 175"/>
                    <a:gd name="T12" fmla="*/ 200 w 282"/>
                    <a:gd name="T13" fmla="*/ 141 h 175"/>
                    <a:gd name="T14" fmla="*/ 228 w 282"/>
                    <a:gd name="T15" fmla="*/ 147 h 175"/>
                    <a:gd name="T16" fmla="*/ 282 w 282"/>
                    <a:gd name="T17" fmla="*/ 114 h 175"/>
                    <a:gd name="T18" fmla="*/ 275 w 282"/>
                    <a:gd name="T19" fmla="*/ 39 h 175"/>
                    <a:gd name="T20" fmla="*/ 182 w 282"/>
                    <a:gd name="T21" fmla="*/ 37 h 175"/>
                    <a:gd name="T22" fmla="*/ 107 w 282"/>
                    <a:gd name="T23" fmla="*/ 61 h 175"/>
                    <a:gd name="T24" fmla="*/ 110 w 282"/>
                    <a:gd name="T25" fmla="*/ 0 h 175"/>
                    <a:gd name="T26" fmla="*/ 47 w 282"/>
                    <a:gd name="T27" fmla="*/ 45 h 175"/>
                    <a:gd name="T28" fmla="*/ 8 w 282"/>
                    <a:gd name="T29" fmla="*/ 25 h 175"/>
                    <a:gd name="T30" fmla="*/ 2 w 282"/>
                    <a:gd name="T31" fmla="*/ 73 h 175"/>
                    <a:gd name="T32" fmla="*/ 0 w 282"/>
                    <a:gd name="T33" fmla="*/ 121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2" h="175">
                      <a:moveTo>
                        <a:pt x="0" y="121"/>
                      </a:moveTo>
                      <a:lnTo>
                        <a:pt x="60" y="138"/>
                      </a:lnTo>
                      <a:lnTo>
                        <a:pt x="102" y="106"/>
                      </a:lnTo>
                      <a:lnTo>
                        <a:pt x="126" y="117"/>
                      </a:lnTo>
                      <a:lnTo>
                        <a:pt x="110" y="163"/>
                      </a:lnTo>
                      <a:lnTo>
                        <a:pt x="158" y="175"/>
                      </a:lnTo>
                      <a:lnTo>
                        <a:pt x="200" y="141"/>
                      </a:lnTo>
                      <a:lnTo>
                        <a:pt x="228" y="147"/>
                      </a:lnTo>
                      <a:lnTo>
                        <a:pt x="282" y="114"/>
                      </a:lnTo>
                      <a:lnTo>
                        <a:pt x="275" y="39"/>
                      </a:lnTo>
                      <a:lnTo>
                        <a:pt x="182" y="37"/>
                      </a:lnTo>
                      <a:lnTo>
                        <a:pt x="107" y="61"/>
                      </a:lnTo>
                      <a:lnTo>
                        <a:pt x="110" y="0"/>
                      </a:lnTo>
                      <a:lnTo>
                        <a:pt x="47" y="45"/>
                      </a:lnTo>
                      <a:lnTo>
                        <a:pt x="8" y="25"/>
                      </a:lnTo>
                      <a:lnTo>
                        <a:pt x="2" y="73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Freeform 29">
                  <a:extLst>
                    <a:ext uri="{FF2B5EF4-FFF2-40B4-BE49-F238E27FC236}">
                      <a16:creationId xmlns:a16="http://schemas.microsoft.com/office/drawing/2014/main" id="{652F36F5-52D1-41C5-9CBD-8A40021AAB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83486" y="3182586"/>
                  <a:ext cx="347194" cy="190135"/>
                </a:xfrm>
                <a:custGeom>
                  <a:avLst/>
                  <a:gdLst>
                    <a:gd name="T0" fmla="*/ 0 w 269"/>
                    <a:gd name="T1" fmla="*/ 112 h 147"/>
                    <a:gd name="T2" fmla="*/ 41 w 269"/>
                    <a:gd name="T3" fmla="*/ 132 h 147"/>
                    <a:gd name="T4" fmla="*/ 104 w 269"/>
                    <a:gd name="T5" fmla="*/ 88 h 147"/>
                    <a:gd name="T6" fmla="*/ 101 w 269"/>
                    <a:gd name="T7" fmla="*/ 147 h 147"/>
                    <a:gd name="T8" fmla="*/ 174 w 269"/>
                    <a:gd name="T9" fmla="*/ 124 h 147"/>
                    <a:gd name="T10" fmla="*/ 269 w 269"/>
                    <a:gd name="T11" fmla="*/ 126 h 147"/>
                    <a:gd name="T12" fmla="*/ 267 w 269"/>
                    <a:gd name="T13" fmla="*/ 93 h 147"/>
                    <a:gd name="T14" fmla="*/ 242 w 269"/>
                    <a:gd name="T15" fmla="*/ 25 h 147"/>
                    <a:gd name="T16" fmla="*/ 206 w 269"/>
                    <a:gd name="T17" fmla="*/ 0 h 147"/>
                    <a:gd name="T18" fmla="*/ 152 w 269"/>
                    <a:gd name="T19" fmla="*/ 19 h 147"/>
                    <a:gd name="T20" fmla="*/ 105 w 269"/>
                    <a:gd name="T21" fmla="*/ 0 h 147"/>
                    <a:gd name="T22" fmla="*/ 71 w 269"/>
                    <a:gd name="T23" fmla="*/ 15 h 147"/>
                    <a:gd name="T24" fmla="*/ 0 w 269"/>
                    <a:gd name="T25" fmla="*/ 11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69" h="147">
                      <a:moveTo>
                        <a:pt x="0" y="112"/>
                      </a:moveTo>
                      <a:lnTo>
                        <a:pt x="41" y="132"/>
                      </a:lnTo>
                      <a:lnTo>
                        <a:pt x="104" y="88"/>
                      </a:lnTo>
                      <a:lnTo>
                        <a:pt x="101" y="147"/>
                      </a:lnTo>
                      <a:lnTo>
                        <a:pt x="174" y="124"/>
                      </a:lnTo>
                      <a:lnTo>
                        <a:pt x="269" y="126"/>
                      </a:lnTo>
                      <a:lnTo>
                        <a:pt x="267" y="93"/>
                      </a:lnTo>
                      <a:lnTo>
                        <a:pt x="242" y="25"/>
                      </a:lnTo>
                      <a:lnTo>
                        <a:pt x="206" y="0"/>
                      </a:lnTo>
                      <a:lnTo>
                        <a:pt x="152" y="19"/>
                      </a:lnTo>
                      <a:lnTo>
                        <a:pt x="105" y="0"/>
                      </a:lnTo>
                      <a:lnTo>
                        <a:pt x="71" y="15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Freeform 30">
                  <a:extLst>
                    <a:ext uri="{FF2B5EF4-FFF2-40B4-BE49-F238E27FC236}">
                      <a16:creationId xmlns:a16="http://schemas.microsoft.com/office/drawing/2014/main" id="{42A0AD6C-3608-43FA-8DF9-FA272C68E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1779" y="2775153"/>
                  <a:ext cx="658359" cy="909932"/>
                </a:xfrm>
                <a:custGeom>
                  <a:avLst/>
                  <a:gdLst>
                    <a:gd name="T0" fmla="*/ 183 w 510"/>
                    <a:gd name="T1" fmla="*/ 0 h 705"/>
                    <a:gd name="T2" fmla="*/ 179 w 510"/>
                    <a:gd name="T3" fmla="*/ 67 h 705"/>
                    <a:gd name="T4" fmla="*/ 134 w 510"/>
                    <a:gd name="T5" fmla="*/ 113 h 705"/>
                    <a:gd name="T6" fmla="*/ 134 w 510"/>
                    <a:gd name="T7" fmla="*/ 158 h 705"/>
                    <a:gd name="T8" fmla="*/ 89 w 510"/>
                    <a:gd name="T9" fmla="*/ 203 h 705"/>
                    <a:gd name="T10" fmla="*/ 43 w 510"/>
                    <a:gd name="T11" fmla="*/ 249 h 705"/>
                    <a:gd name="T12" fmla="*/ 0 w 510"/>
                    <a:gd name="T13" fmla="*/ 313 h 705"/>
                    <a:gd name="T14" fmla="*/ 34 w 510"/>
                    <a:gd name="T15" fmla="*/ 315 h 705"/>
                    <a:gd name="T16" fmla="*/ 94 w 510"/>
                    <a:gd name="T17" fmla="*/ 373 h 705"/>
                    <a:gd name="T18" fmla="*/ 93 w 510"/>
                    <a:gd name="T19" fmla="*/ 430 h 705"/>
                    <a:gd name="T20" fmla="*/ 60 w 510"/>
                    <a:gd name="T21" fmla="*/ 477 h 705"/>
                    <a:gd name="T22" fmla="*/ 108 w 510"/>
                    <a:gd name="T23" fmla="*/ 541 h 705"/>
                    <a:gd name="T24" fmla="*/ 147 w 510"/>
                    <a:gd name="T25" fmla="*/ 525 h 705"/>
                    <a:gd name="T26" fmla="*/ 148 w 510"/>
                    <a:gd name="T27" fmla="*/ 552 h 705"/>
                    <a:gd name="T28" fmla="*/ 117 w 510"/>
                    <a:gd name="T29" fmla="*/ 609 h 705"/>
                    <a:gd name="T30" fmla="*/ 145 w 510"/>
                    <a:gd name="T31" fmla="*/ 642 h 705"/>
                    <a:gd name="T32" fmla="*/ 183 w 510"/>
                    <a:gd name="T33" fmla="*/ 705 h 705"/>
                    <a:gd name="T34" fmla="*/ 216 w 510"/>
                    <a:gd name="T35" fmla="*/ 702 h 705"/>
                    <a:gd name="T36" fmla="*/ 195 w 510"/>
                    <a:gd name="T37" fmla="*/ 651 h 705"/>
                    <a:gd name="T38" fmla="*/ 195 w 510"/>
                    <a:gd name="T39" fmla="*/ 598 h 705"/>
                    <a:gd name="T40" fmla="*/ 226 w 510"/>
                    <a:gd name="T41" fmla="*/ 517 h 705"/>
                    <a:gd name="T42" fmla="*/ 345 w 510"/>
                    <a:gd name="T43" fmla="*/ 432 h 705"/>
                    <a:gd name="T44" fmla="*/ 387 w 510"/>
                    <a:gd name="T45" fmla="*/ 448 h 705"/>
                    <a:gd name="T46" fmla="*/ 426 w 510"/>
                    <a:gd name="T47" fmla="*/ 436 h 705"/>
                    <a:gd name="T48" fmla="*/ 406 w 510"/>
                    <a:gd name="T49" fmla="*/ 364 h 705"/>
                    <a:gd name="T50" fmla="*/ 435 w 510"/>
                    <a:gd name="T51" fmla="*/ 343 h 705"/>
                    <a:gd name="T52" fmla="*/ 426 w 510"/>
                    <a:gd name="T53" fmla="*/ 235 h 705"/>
                    <a:gd name="T54" fmla="*/ 505 w 510"/>
                    <a:gd name="T55" fmla="*/ 183 h 705"/>
                    <a:gd name="T56" fmla="*/ 510 w 510"/>
                    <a:gd name="T57" fmla="*/ 138 h 705"/>
                    <a:gd name="T58" fmla="*/ 463 w 510"/>
                    <a:gd name="T59" fmla="*/ 142 h 705"/>
                    <a:gd name="T60" fmla="*/ 417 w 510"/>
                    <a:gd name="T61" fmla="*/ 105 h 705"/>
                    <a:gd name="T62" fmla="*/ 340 w 510"/>
                    <a:gd name="T63" fmla="*/ 127 h 705"/>
                    <a:gd name="T64" fmla="*/ 297 w 510"/>
                    <a:gd name="T65" fmla="*/ 168 h 705"/>
                    <a:gd name="T66" fmla="*/ 312 w 510"/>
                    <a:gd name="T67" fmla="*/ 85 h 705"/>
                    <a:gd name="T68" fmla="*/ 288 w 510"/>
                    <a:gd name="T69" fmla="*/ 37 h 705"/>
                    <a:gd name="T70" fmla="*/ 255 w 510"/>
                    <a:gd name="T71" fmla="*/ 51 h 705"/>
                    <a:gd name="T72" fmla="*/ 222 w 510"/>
                    <a:gd name="T73" fmla="*/ 16 h 705"/>
                    <a:gd name="T74" fmla="*/ 183 w 510"/>
                    <a:gd name="T75" fmla="*/ 0 h 7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10" h="705">
                      <a:moveTo>
                        <a:pt x="183" y="0"/>
                      </a:moveTo>
                      <a:lnTo>
                        <a:pt x="179" y="67"/>
                      </a:lnTo>
                      <a:lnTo>
                        <a:pt x="134" y="113"/>
                      </a:lnTo>
                      <a:lnTo>
                        <a:pt x="134" y="158"/>
                      </a:lnTo>
                      <a:lnTo>
                        <a:pt x="89" y="203"/>
                      </a:lnTo>
                      <a:lnTo>
                        <a:pt x="43" y="249"/>
                      </a:lnTo>
                      <a:lnTo>
                        <a:pt x="0" y="313"/>
                      </a:lnTo>
                      <a:lnTo>
                        <a:pt x="34" y="315"/>
                      </a:lnTo>
                      <a:lnTo>
                        <a:pt x="94" y="373"/>
                      </a:lnTo>
                      <a:lnTo>
                        <a:pt x="93" y="430"/>
                      </a:lnTo>
                      <a:lnTo>
                        <a:pt x="60" y="477"/>
                      </a:lnTo>
                      <a:lnTo>
                        <a:pt x="108" y="541"/>
                      </a:lnTo>
                      <a:lnTo>
                        <a:pt x="147" y="525"/>
                      </a:lnTo>
                      <a:lnTo>
                        <a:pt x="148" y="552"/>
                      </a:lnTo>
                      <a:lnTo>
                        <a:pt x="117" y="609"/>
                      </a:lnTo>
                      <a:lnTo>
                        <a:pt x="145" y="642"/>
                      </a:lnTo>
                      <a:lnTo>
                        <a:pt x="183" y="705"/>
                      </a:lnTo>
                      <a:lnTo>
                        <a:pt x="216" y="702"/>
                      </a:lnTo>
                      <a:lnTo>
                        <a:pt x="195" y="651"/>
                      </a:lnTo>
                      <a:lnTo>
                        <a:pt x="195" y="598"/>
                      </a:lnTo>
                      <a:lnTo>
                        <a:pt x="226" y="517"/>
                      </a:lnTo>
                      <a:lnTo>
                        <a:pt x="345" y="432"/>
                      </a:lnTo>
                      <a:lnTo>
                        <a:pt x="387" y="448"/>
                      </a:lnTo>
                      <a:lnTo>
                        <a:pt x="426" y="436"/>
                      </a:lnTo>
                      <a:lnTo>
                        <a:pt x="406" y="364"/>
                      </a:lnTo>
                      <a:lnTo>
                        <a:pt x="435" y="343"/>
                      </a:lnTo>
                      <a:lnTo>
                        <a:pt x="426" y="235"/>
                      </a:lnTo>
                      <a:lnTo>
                        <a:pt x="505" y="183"/>
                      </a:lnTo>
                      <a:lnTo>
                        <a:pt x="510" y="138"/>
                      </a:lnTo>
                      <a:lnTo>
                        <a:pt x="463" y="142"/>
                      </a:lnTo>
                      <a:lnTo>
                        <a:pt x="417" y="105"/>
                      </a:lnTo>
                      <a:lnTo>
                        <a:pt x="340" y="127"/>
                      </a:lnTo>
                      <a:lnTo>
                        <a:pt x="297" y="168"/>
                      </a:lnTo>
                      <a:lnTo>
                        <a:pt x="312" y="85"/>
                      </a:lnTo>
                      <a:lnTo>
                        <a:pt x="288" y="37"/>
                      </a:lnTo>
                      <a:lnTo>
                        <a:pt x="255" y="51"/>
                      </a:lnTo>
                      <a:lnTo>
                        <a:pt x="222" y="16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Freeform 31">
                  <a:extLst>
                    <a:ext uri="{FF2B5EF4-FFF2-40B4-BE49-F238E27FC236}">
                      <a16:creationId xmlns:a16="http://schemas.microsoft.com/office/drawing/2014/main" id="{61954CF6-6CFC-4D54-B232-372C9B2DD3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1803" y="2952839"/>
                  <a:ext cx="546994" cy="814864"/>
                </a:xfrm>
                <a:custGeom>
                  <a:avLst/>
                  <a:gdLst>
                    <a:gd name="T0" fmla="*/ 372 w 425"/>
                    <a:gd name="T1" fmla="*/ 21 h 630"/>
                    <a:gd name="T2" fmla="*/ 317 w 425"/>
                    <a:gd name="T3" fmla="*/ 0 h 630"/>
                    <a:gd name="T4" fmla="*/ 314 w 425"/>
                    <a:gd name="T5" fmla="*/ 43 h 630"/>
                    <a:gd name="T6" fmla="*/ 233 w 425"/>
                    <a:gd name="T7" fmla="*/ 96 h 630"/>
                    <a:gd name="T8" fmla="*/ 242 w 425"/>
                    <a:gd name="T9" fmla="*/ 204 h 630"/>
                    <a:gd name="T10" fmla="*/ 213 w 425"/>
                    <a:gd name="T11" fmla="*/ 225 h 630"/>
                    <a:gd name="T12" fmla="*/ 231 w 425"/>
                    <a:gd name="T13" fmla="*/ 297 h 630"/>
                    <a:gd name="T14" fmla="*/ 197 w 425"/>
                    <a:gd name="T15" fmla="*/ 312 h 630"/>
                    <a:gd name="T16" fmla="*/ 152 w 425"/>
                    <a:gd name="T17" fmla="*/ 294 h 630"/>
                    <a:gd name="T18" fmla="*/ 33 w 425"/>
                    <a:gd name="T19" fmla="*/ 379 h 630"/>
                    <a:gd name="T20" fmla="*/ 0 w 425"/>
                    <a:gd name="T21" fmla="*/ 462 h 630"/>
                    <a:gd name="T22" fmla="*/ 2 w 425"/>
                    <a:gd name="T23" fmla="*/ 516 h 630"/>
                    <a:gd name="T24" fmla="*/ 39 w 425"/>
                    <a:gd name="T25" fmla="*/ 600 h 630"/>
                    <a:gd name="T26" fmla="*/ 81 w 425"/>
                    <a:gd name="T27" fmla="*/ 630 h 630"/>
                    <a:gd name="T28" fmla="*/ 123 w 425"/>
                    <a:gd name="T29" fmla="*/ 595 h 630"/>
                    <a:gd name="T30" fmla="*/ 153 w 425"/>
                    <a:gd name="T31" fmla="*/ 600 h 630"/>
                    <a:gd name="T32" fmla="*/ 189 w 425"/>
                    <a:gd name="T33" fmla="*/ 544 h 630"/>
                    <a:gd name="T34" fmla="*/ 168 w 425"/>
                    <a:gd name="T35" fmla="*/ 520 h 630"/>
                    <a:gd name="T36" fmla="*/ 200 w 425"/>
                    <a:gd name="T37" fmla="*/ 495 h 630"/>
                    <a:gd name="T38" fmla="*/ 261 w 425"/>
                    <a:gd name="T39" fmla="*/ 522 h 630"/>
                    <a:gd name="T40" fmla="*/ 293 w 425"/>
                    <a:gd name="T41" fmla="*/ 498 h 630"/>
                    <a:gd name="T42" fmla="*/ 315 w 425"/>
                    <a:gd name="T43" fmla="*/ 507 h 630"/>
                    <a:gd name="T44" fmla="*/ 357 w 425"/>
                    <a:gd name="T45" fmla="*/ 459 h 630"/>
                    <a:gd name="T46" fmla="*/ 411 w 425"/>
                    <a:gd name="T47" fmla="*/ 405 h 630"/>
                    <a:gd name="T48" fmla="*/ 404 w 425"/>
                    <a:gd name="T49" fmla="*/ 376 h 630"/>
                    <a:gd name="T50" fmla="*/ 422 w 425"/>
                    <a:gd name="T51" fmla="*/ 352 h 630"/>
                    <a:gd name="T52" fmla="*/ 425 w 425"/>
                    <a:gd name="T53" fmla="*/ 318 h 630"/>
                    <a:gd name="T54" fmla="*/ 390 w 425"/>
                    <a:gd name="T55" fmla="*/ 291 h 630"/>
                    <a:gd name="T56" fmla="*/ 390 w 425"/>
                    <a:gd name="T57" fmla="*/ 133 h 630"/>
                    <a:gd name="T58" fmla="*/ 359 w 425"/>
                    <a:gd name="T59" fmla="*/ 66 h 630"/>
                    <a:gd name="T60" fmla="*/ 372 w 425"/>
                    <a:gd name="T61" fmla="*/ 21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25" h="630">
                      <a:moveTo>
                        <a:pt x="372" y="21"/>
                      </a:moveTo>
                      <a:lnTo>
                        <a:pt x="317" y="0"/>
                      </a:lnTo>
                      <a:lnTo>
                        <a:pt x="314" y="43"/>
                      </a:lnTo>
                      <a:lnTo>
                        <a:pt x="233" y="96"/>
                      </a:lnTo>
                      <a:lnTo>
                        <a:pt x="242" y="204"/>
                      </a:lnTo>
                      <a:lnTo>
                        <a:pt x="213" y="225"/>
                      </a:lnTo>
                      <a:lnTo>
                        <a:pt x="231" y="297"/>
                      </a:lnTo>
                      <a:lnTo>
                        <a:pt x="197" y="312"/>
                      </a:lnTo>
                      <a:lnTo>
                        <a:pt x="152" y="294"/>
                      </a:lnTo>
                      <a:lnTo>
                        <a:pt x="33" y="379"/>
                      </a:lnTo>
                      <a:lnTo>
                        <a:pt x="0" y="462"/>
                      </a:lnTo>
                      <a:lnTo>
                        <a:pt x="2" y="516"/>
                      </a:lnTo>
                      <a:lnTo>
                        <a:pt x="39" y="600"/>
                      </a:lnTo>
                      <a:lnTo>
                        <a:pt x="81" y="630"/>
                      </a:lnTo>
                      <a:lnTo>
                        <a:pt x="123" y="595"/>
                      </a:lnTo>
                      <a:lnTo>
                        <a:pt x="153" y="600"/>
                      </a:lnTo>
                      <a:lnTo>
                        <a:pt x="189" y="544"/>
                      </a:lnTo>
                      <a:lnTo>
                        <a:pt x="168" y="520"/>
                      </a:lnTo>
                      <a:lnTo>
                        <a:pt x="200" y="495"/>
                      </a:lnTo>
                      <a:lnTo>
                        <a:pt x="261" y="522"/>
                      </a:lnTo>
                      <a:lnTo>
                        <a:pt x="293" y="498"/>
                      </a:lnTo>
                      <a:lnTo>
                        <a:pt x="315" y="507"/>
                      </a:lnTo>
                      <a:lnTo>
                        <a:pt x="357" y="459"/>
                      </a:lnTo>
                      <a:lnTo>
                        <a:pt x="411" y="405"/>
                      </a:lnTo>
                      <a:lnTo>
                        <a:pt x="404" y="376"/>
                      </a:lnTo>
                      <a:lnTo>
                        <a:pt x="422" y="352"/>
                      </a:lnTo>
                      <a:lnTo>
                        <a:pt x="425" y="318"/>
                      </a:lnTo>
                      <a:lnTo>
                        <a:pt x="390" y="291"/>
                      </a:lnTo>
                      <a:lnTo>
                        <a:pt x="390" y="133"/>
                      </a:lnTo>
                      <a:lnTo>
                        <a:pt x="359" y="66"/>
                      </a:lnTo>
                      <a:lnTo>
                        <a:pt x="372" y="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Freeform 32">
                  <a:extLst>
                    <a:ext uri="{FF2B5EF4-FFF2-40B4-BE49-F238E27FC236}">
                      <a16:creationId xmlns:a16="http://schemas.microsoft.com/office/drawing/2014/main" id="{A6A9C469-6C94-421E-8BF0-30C337CBA4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2951707"/>
                  <a:ext cx="399601" cy="527398"/>
                </a:xfrm>
                <a:custGeom>
                  <a:avLst/>
                  <a:gdLst>
                    <a:gd name="T0" fmla="*/ 14 w 309"/>
                    <a:gd name="T1" fmla="*/ 23 h 408"/>
                    <a:gd name="T2" fmla="*/ 63 w 309"/>
                    <a:gd name="T3" fmla="*/ 0 h 408"/>
                    <a:gd name="T4" fmla="*/ 96 w 309"/>
                    <a:gd name="T5" fmla="*/ 6 h 408"/>
                    <a:gd name="T6" fmla="*/ 167 w 309"/>
                    <a:gd name="T7" fmla="*/ 45 h 408"/>
                    <a:gd name="T8" fmla="*/ 210 w 309"/>
                    <a:gd name="T9" fmla="*/ 83 h 408"/>
                    <a:gd name="T10" fmla="*/ 261 w 309"/>
                    <a:gd name="T11" fmla="*/ 135 h 408"/>
                    <a:gd name="T12" fmla="*/ 309 w 309"/>
                    <a:gd name="T13" fmla="*/ 180 h 408"/>
                    <a:gd name="T14" fmla="*/ 273 w 309"/>
                    <a:gd name="T15" fmla="*/ 192 h 408"/>
                    <a:gd name="T16" fmla="*/ 204 w 309"/>
                    <a:gd name="T17" fmla="*/ 290 h 408"/>
                    <a:gd name="T18" fmla="*/ 198 w 309"/>
                    <a:gd name="T19" fmla="*/ 341 h 408"/>
                    <a:gd name="T20" fmla="*/ 197 w 309"/>
                    <a:gd name="T21" fmla="*/ 387 h 408"/>
                    <a:gd name="T22" fmla="*/ 177 w 309"/>
                    <a:gd name="T23" fmla="*/ 408 h 408"/>
                    <a:gd name="T24" fmla="*/ 122 w 309"/>
                    <a:gd name="T25" fmla="*/ 357 h 408"/>
                    <a:gd name="T26" fmla="*/ 65 w 309"/>
                    <a:gd name="T27" fmla="*/ 356 h 408"/>
                    <a:gd name="T28" fmla="*/ 69 w 309"/>
                    <a:gd name="T29" fmla="*/ 318 h 408"/>
                    <a:gd name="T30" fmla="*/ 32 w 309"/>
                    <a:gd name="T31" fmla="*/ 293 h 408"/>
                    <a:gd name="T32" fmla="*/ 33 w 309"/>
                    <a:gd name="T33" fmla="*/ 134 h 408"/>
                    <a:gd name="T34" fmla="*/ 0 w 309"/>
                    <a:gd name="T35" fmla="*/ 63 h 408"/>
                    <a:gd name="T36" fmla="*/ 14 w 309"/>
                    <a:gd name="T37" fmla="*/ 23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9" h="408">
                      <a:moveTo>
                        <a:pt x="14" y="23"/>
                      </a:moveTo>
                      <a:lnTo>
                        <a:pt x="63" y="0"/>
                      </a:lnTo>
                      <a:lnTo>
                        <a:pt x="96" y="6"/>
                      </a:lnTo>
                      <a:lnTo>
                        <a:pt x="167" y="45"/>
                      </a:lnTo>
                      <a:lnTo>
                        <a:pt x="210" y="83"/>
                      </a:lnTo>
                      <a:lnTo>
                        <a:pt x="261" y="135"/>
                      </a:lnTo>
                      <a:lnTo>
                        <a:pt x="309" y="180"/>
                      </a:lnTo>
                      <a:lnTo>
                        <a:pt x="273" y="192"/>
                      </a:lnTo>
                      <a:lnTo>
                        <a:pt x="204" y="290"/>
                      </a:lnTo>
                      <a:lnTo>
                        <a:pt x="198" y="341"/>
                      </a:lnTo>
                      <a:lnTo>
                        <a:pt x="197" y="387"/>
                      </a:lnTo>
                      <a:lnTo>
                        <a:pt x="177" y="408"/>
                      </a:lnTo>
                      <a:lnTo>
                        <a:pt x="122" y="357"/>
                      </a:lnTo>
                      <a:lnTo>
                        <a:pt x="65" y="356"/>
                      </a:lnTo>
                      <a:lnTo>
                        <a:pt x="69" y="318"/>
                      </a:lnTo>
                      <a:lnTo>
                        <a:pt x="32" y="293"/>
                      </a:lnTo>
                      <a:lnTo>
                        <a:pt x="33" y="134"/>
                      </a:lnTo>
                      <a:lnTo>
                        <a:pt x="0" y="63"/>
                      </a:lnTo>
                      <a:lnTo>
                        <a:pt x="14" y="2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Freeform 33">
                  <a:extLst>
                    <a:ext uri="{FF2B5EF4-FFF2-40B4-BE49-F238E27FC236}">
                      <a16:creationId xmlns:a16="http://schemas.microsoft.com/office/drawing/2014/main" id="{7843ED1D-7AEF-438B-B264-FFB17332D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98583" y="2414123"/>
                  <a:ext cx="1249026" cy="1205320"/>
                </a:xfrm>
                <a:custGeom>
                  <a:avLst/>
                  <a:gdLst>
                    <a:gd name="T0" fmla="*/ 49 w 928"/>
                    <a:gd name="T1" fmla="*/ 67 h 893"/>
                    <a:gd name="T2" fmla="*/ 8 w 928"/>
                    <a:gd name="T3" fmla="*/ 104 h 893"/>
                    <a:gd name="T4" fmla="*/ 0 w 928"/>
                    <a:gd name="T5" fmla="*/ 169 h 893"/>
                    <a:gd name="T6" fmla="*/ 13 w 928"/>
                    <a:gd name="T7" fmla="*/ 250 h 893"/>
                    <a:gd name="T8" fmla="*/ 65 w 928"/>
                    <a:gd name="T9" fmla="*/ 271 h 893"/>
                    <a:gd name="T10" fmla="*/ 78 w 928"/>
                    <a:gd name="T11" fmla="*/ 299 h 893"/>
                    <a:gd name="T12" fmla="*/ 129 w 928"/>
                    <a:gd name="T13" fmla="*/ 308 h 893"/>
                    <a:gd name="T14" fmla="*/ 192 w 928"/>
                    <a:gd name="T15" fmla="*/ 366 h 893"/>
                    <a:gd name="T16" fmla="*/ 111 w 928"/>
                    <a:gd name="T17" fmla="*/ 525 h 893"/>
                    <a:gd name="T18" fmla="*/ 65 w 928"/>
                    <a:gd name="T19" fmla="*/ 638 h 893"/>
                    <a:gd name="T20" fmla="*/ 28 w 928"/>
                    <a:gd name="T21" fmla="*/ 676 h 893"/>
                    <a:gd name="T22" fmla="*/ 55 w 928"/>
                    <a:gd name="T23" fmla="*/ 721 h 893"/>
                    <a:gd name="T24" fmla="*/ 97 w 928"/>
                    <a:gd name="T25" fmla="*/ 775 h 893"/>
                    <a:gd name="T26" fmla="*/ 86 w 928"/>
                    <a:gd name="T27" fmla="*/ 818 h 893"/>
                    <a:gd name="T28" fmla="*/ 126 w 928"/>
                    <a:gd name="T29" fmla="*/ 844 h 893"/>
                    <a:gd name="T30" fmla="*/ 152 w 928"/>
                    <a:gd name="T31" fmla="*/ 874 h 893"/>
                    <a:gd name="T32" fmla="*/ 189 w 928"/>
                    <a:gd name="T33" fmla="*/ 851 h 893"/>
                    <a:gd name="T34" fmla="*/ 629 w 928"/>
                    <a:gd name="T35" fmla="*/ 893 h 893"/>
                    <a:gd name="T36" fmla="*/ 714 w 928"/>
                    <a:gd name="T37" fmla="*/ 768 h 893"/>
                    <a:gd name="T38" fmla="*/ 700 w 928"/>
                    <a:gd name="T39" fmla="*/ 733 h 893"/>
                    <a:gd name="T40" fmla="*/ 706 w 928"/>
                    <a:gd name="T41" fmla="*/ 699 h 893"/>
                    <a:gd name="T42" fmla="*/ 761 w 928"/>
                    <a:gd name="T43" fmla="*/ 646 h 893"/>
                    <a:gd name="T44" fmla="*/ 781 w 928"/>
                    <a:gd name="T45" fmla="*/ 604 h 893"/>
                    <a:gd name="T46" fmla="*/ 753 w 928"/>
                    <a:gd name="T47" fmla="*/ 569 h 893"/>
                    <a:gd name="T48" fmla="*/ 795 w 928"/>
                    <a:gd name="T49" fmla="*/ 506 h 893"/>
                    <a:gd name="T50" fmla="*/ 885 w 928"/>
                    <a:gd name="T51" fmla="*/ 417 h 893"/>
                    <a:gd name="T52" fmla="*/ 882 w 928"/>
                    <a:gd name="T53" fmla="*/ 377 h 893"/>
                    <a:gd name="T54" fmla="*/ 927 w 928"/>
                    <a:gd name="T55" fmla="*/ 330 h 893"/>
                    <a:gd name="T56" fmla="*/ 928 w 928"/>
                    <a:gd name="T57" fmla="*/ 268 h 893"/>
                    <a:gd name="T58" fmla="*/ 847 w 928"/>
                    <a:gd name="T59" fmla="*/ 236 h 893"/>
                    <a:gd name="T60" fmla="*/ 781 w 928"/>
                    <a:gd name="T61" fmla="*/ 262 h 893"/>
                    <a:gd name="T62" fmla="*/ 710 w 928"/>
                    <a:gd name="T63" fmla="*/ 334 h 893"/>
                    <a:gd name="T64" fmla="*/ 655 w 928"/>
                    <a:gd name="T65" fmla="*/ 320 h 893"/>
                    <a:gd name="T66" fmla="*/ 612 w 928"/>
                    <a:gd name="T67" fmla="*/ 325 h 893"/>
                    <a:gd name="T68" fmla="*/ 589 w 928"/>
                    <a:gd name="T69" fmla="*/ 333 h 893"/>
                    <a:gd name="T70" fmla="*/ 537 w 928"/>
                    <a:gd name="T71" fmla="*/ 350 h 893"/>
                    <a:gd name="T72" fmla="*/ 597 w 928"/>
                    <a:gd name="T73" fmla="*/ 311 h 893"/>
                    <a:gd name="T74" fmla="*/ 598 w 928"/>
                    <a:gd name="T75" fmla="*/ 270 h 893"/>
                    <a:gd name="T76" fmla="*/ 588 w 928"/>
                    <a:gd name="T77" fmla="*/ 216 h 893"/>
                    <a:gd name="T78" fmla="*/ 649 w 928"/>
                    <a:gd name="T79" fmla="*/ 182 h 893"/>
                    <a:gd name="T80" fmla="*/ 678 w 928"/>
                    <a:gd name="T81" fmla="*/ 206 h 893"/>
                    <a:gd name="T82" fmla="*/ 730 w 928"/>
                    <a:gd name="T83" fmla="*/ 185 h 893"/>
                    <a:gd name="T84" fmla="*/ 757 w 928"/>
                    <a:gd name="T85" fmla="*/ 219 h 893"/>
                    <a:gd name="T86" fmla="*/ 756 w 928"/>
                    <a:gd name="T87" fmla="*/ 258 h 893"/>
                    <a:gd name="T88" fmla="*/ 712 w 928"/>
                    <a:gd name="T89" fmla="*/ 305 h 893"/>
                    <a:gd name="T90" fmla="*/ 670 w 928"/>
                    <a:gd name="T91" fmla="*/ 296 h 893"/>
                    <a:gd name="T92" fmla="*/ 621 w 928"/>
                    <a:gd name="T93" fmla="*/ 302 h 893"/>
                    <a:gd name="T94" fmla="*/ 577 w 928"/>
                    <a:gd name="T95" fmla="*/ 274 h 893"/>
                    <a:gd name="T96" fmla="*/ 499 w 928"/>
                    <a:gd name="T97" fmla="*/ 277 h 893"/>
                    <a:gd name="T98" fmla="*/ 433 w 928"/>
                    <a:gd name="T99" fmla="*/ 179 h 893"/>
                    <a:gd name="T100" fmla="*/ 393 w 928"/>
                    <a:gd name="T101" fmla="*/ 90 h 893"/>
                    <a:gd name="T102" fmla="*/ 319 w 928"/>
                    <a:gd name="T103" fmla="*/ 49 h 893"/>
                    <a:gd name="T104" fmla="*/ 292 w 928"/>
                    <a:gd name="T105" fmla="*/ 0 h 893"/>
                    <a:gd name="T106" fmla="*/ 223 w 928"/>
                    <a:gd name="T107" fmla="*/ 4 h 893"/>
                    <a:gd name="T108" fmla="*/ 217 w 928"/>
                    <a:gd name="T109" fmla="*/ 37 h 893"/>
                    <a:gd name="T110" fmla="*/ 170 w 928"/>
                    <a:gd name="T111" fmla="*/ 56 h 893"/>
                    <a:gd name="T112" fmla="*/ 140 w 928"/>
                    <a:gd name="T113" fmla="*/ 40 h 893"/>
                    <a:gd name="T114" fmla="*/ 101 w 928"/>
                    <a:gd name="T115" fmla="*/ 58 h 893"/>
                    <a:gd name="T116" fmla="*/ 49 w 928"/>
                    <a:gd name="T117" fmla="*/ 67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28" h="893">
                      <a:moveTo>
                        <a:pt x="49" y="67"/>
                      </a:moveTo>
                      <a:lnTo>
                        <a:pt x="8" y="104"/>
                      </a:lnTo>
                      <a:lnTo>
                        <a:pt x="0" y="169"/>
                      </a:lnTo>
                      <a:lnTo>
                        <a:pt x="13" y="250"/>
                      </a:lnTo>
                      <a:lnTo>
                        <a:pt x="65" y="271"/>
                      </a:lnTo>
                      <a:lnTo>
                        <a:pt x="78" y="299"/>
                      </a:lnTo>
                      <a:lnTo>
                        <a:pt x="129" y="308"/>
                      </a:lnTo>
                      <a:lnTo>
                        <a:pt x="192" y="366"/>
                      </a:lnTo>
                      <a:lnTo>
                        <a:pt x="111" y="525"/>
                      </a:lnTo>
                      <a:lnTo>
                        <a:pt x="65" y="638"/>
                      </a:lnTo>
                      <a:lnTo>
                        <a:pt x="28" y="676"/>
                      </a:lnTo>
                      <a:lnTo>
                        <a:pt x="55" y="721"/>
                      </a:lnTo>
                      <a:lnTo>
                        <a:pt x="97" y="775"/>
                      </a:lnTo>
                      <a:lnTo>
                        <a:pt x="86" y="818"/>
                      </a:lnTo>
                      <a:lnTo>
                        <a:pt x="126" y="844"/>
                      </a:lnTo>
                      <a:lnTo>
                        <a:pt x="152" y="874"/>
                      </a:lnTo>
                      <a:lnTo>
                        <a:pt x="189" y="851"/>
                      </a:lnTo>
                      <a:lnTo>
                        <a:pt x="629" y="893"/>
                      </a:lnTo>
                      <a:lnTo>
                        <a:pt x="714" y="768"/>
                      </a:lnTo>
                      <a:lnTo>
                        <a:pt x="700" y="733"/>
                      </a:lnTo>
                      <a:lnTo>
                        <a:pt x="706" y="699"/>
                      </a:lnTo>
                      <a:lnTo>
                        <a:pt x="761" y="646"/>
                      </a:lnTo>
                      <a:lnTo>
                        <a:pt x="781" y="604"/>
                      </a:lnTo>
                      <a:lnTo>
                        <a:pt x="753" y="569"/>
                      </a:lnTo>
                      <a:lnTo>
                        <a:pt x="795" y="506"/>
                      </a:lnTo>
                      <a:lnTo>
                        <a:pt x="885" y="417"/>
                      </a:lnTo>
                      <a:lnTo>
                        <a:pt x="882" y="377"/>
                      </a:lnTo>
                      <a:lnTo>
                        <a:pt x="927" y="330"/>
                      </a:lnTo>
                      <a:lnTo>
                        <a:pt x="928" y="268"/>
                      </a:lnTo>
                      <a:lnTo>
                        <a:pt x="847" y="236"/>
                      </a:lnTo>
                      <a:lnTo>
                        <a:pt x="781" y="262"/>
                      </a:lnTo>
                      <a:lnTo>
                        <a:pt x="710" y="334"/>
                      </a:lnTo>
                      <a:lnTo>
                        <a:pt x="655" y="320"/>
                      </a:lnTo>
                      <a:lnTo>
                        <a:pt x="612" y="325"/>
                      </a:lnTo>
                      <a:lnTo>
                        <a:pt x="589" y="333"/>
                      </a:lnTo>
                      <a:lnTo>
                        <a:pt x="537" y="350"/>
                      </a:lnTo>
                      <a:lnTo>
                        <a:pt x="597" y="311"/>
                      </a:lnTo>
                      <a:lnTo>
                        <a:pt x="598" y="270"/>
                      </a:lnTo>
                      <a:lnTo>
                        <a:pt x="588" y="216"/>
                      </a:lnTo>
                      <a:lnTo>
                        <a:pt x="649" y="182"/>
                      </a:lnTo>
                      <a:lnTo>
                        <a:pt x="678" y="206"/>
                      </a:lnTo>
                      <a:lnTo>
                        <a:pt x="730" y="185"/>
                      </a:lnTo>
                      <a:lnTo>
                        <a:pt x="757" y="219"/>
                      </a:lnTo>
                      <a:lnTo>
                        <a:pt x="756" y="258"/>
                      </a:lnTo>
                      <a:lnTo>
                        <a:pt x="712" y="305"/>
                      </a:lnTo>
                      <a:lnTo>
                        <a:pt x="670" y="296"/>
                      </a:lnTo>
                      <a:lnTo>
                        <a:pt x="621" y="302"/>
                      </a:lnTo>
                      <a:lnTo>
                        <a:pt x="577" y="274"/>
                      </a:lnTo>
                      <a:lnTo>
                        <a:pt x="499" y="277"/>
                      </a:lnTo>
                      <a:lnTo>
                        <a:pt x="433" y="179"/>
                      </a:lnTo>
                      <a:lnTo>
                        <a:pt x="393" y="90"/>
                      </a:lnTo>
                      <a:lnTo>
                        <a:pt x="319" y="49"/>
                      </a:lnTo>
                      <a:lnTo>
                        <a:pt x="292" y="0"/>
                      </a:lnTo>
                      <a:lnTo>
                        <a:pt x="223" y="4"/>
                      </a:lnTo>
                      <a:lnTo>
                        <a:pt x="217" y="37"/>
                      </a:lnTo>
                      <a:lnTo>
                        <a:pt x="170" y="56"/>
                      </a:lnTo>
                      <a:lnTo>
                        <a:pt x="140" y="40"/>
                      </a:lnTo>
                      <a:lnTo>
                        <a:pt x="101" y="58"/>
                      </a:lnTo>
                      <a:lnTo>
                        <a:pt x="49" y="6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Freeform 37">
                  <a:extLst>
                    <a:ext uri="{FF2B5EF4-FFF2-40B4-BE49-F238E27FC236}">
                      <a16:creationId xmlns:a16="http://schemas.microsoft.com/office/drawing/2014/main" id="{2AC39C24-429C-4672-8EE5-D9CC38E9A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0542" y="2240965"/>
                  <a:ext cx="473844" cy="548901"/>
                </a:xfrm>
                <a:custGeom>
                  <a:avLst/>
                  <a:gdLst>
                    <a:gd name="T0" fmla="*/ 184 w 367"/>
                    <a:gd name="T1" fmla="*/ 132 h 424"/>
                    <a:gd name="T2" fmla="*/ 84 w 367"/>
                    <a:gd name="T3" fmla="*/ 163 h 424"/>
                    <a:gd name="T4" fmla="*/ 0 w 367"/>
                    <a:gd name="T5" fmla="*/ 136 h 424"/>
                    <a:gd name="T6" fmla="*/ 24 w 367"/>
                    <a:gd name="T7" fmla="*/ 184 h 424"/>
                    <a:gd name="T8" fmla="*/ 105 w 367"/>
                    <a:gd name="T9" fmla="*/ 226 h 424"/>
                    <a:gd name="T10" fmla="*/ 147 w 367"/>
                    <a:gd name="T11" fmla="*/ 322 h 424"/>
                    <a:gd name="T12" fmla="*/ 217 w 367"/>
                    <a:gd name="T13" fmla="*/ 424 h 424"/>
                    <a:gd name="T14" fmla="*/ 238 w 367"/>
                    <a:gd name="T15" fmla="*/ 421 h 424"/>
                    <a:gd name="T16" fmla="*/ 268 w 367"/>
                    <a:gd name="T17" fmla="*/ 351 h 424"/>
                    <a:gd name="T18" fmla="*/ 334 w 367"/>
                    <a:gd name="T19" fmla="*/ 298 h 424"/>
                    <a:gd name="T20" fmla="*/ 367 w 367"/>
                    <a:gd name="T21" fmla="*/ 210 h 424"/>
                    <a:gd name="T22" fmla="*/ 328 w 367"/>
                    <a:gd name="T23" fmla="*/ 163 h 424"/>
                    <a:gd name="T24" fmla="*/ 286 w 367"/>
                    <a:gd name="T25" fmla="*/ 81 h 424"/>
                    <a:gd name="T26" fmla="*/ 280 w 367"/>
                    <a:gd name="T27" fmla="*/ 0 h 424"/>
                    <a:gd name="T28" fmla="*/ 217 w 367"/>
                    <a:gd name="T29" fmla="*/ 39 h 424"/>
                    <a:gd name="T30" fmla="*/ 184 w 367"/>
                    <a:gd name="T31" fmla="*/ 13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424">
                      <a:moveTo>
                        <a:pt x="184" y="132"/>
                      </a:moveTo>
                      <a:lnTo>
                        <a:pt x="84" y="163"/>
                      </a:lnTo>
                      <a:lnTo>
                        <a:pt x="0" y="136"/>
                      </a:lnTo>
                      <a:lnTo>
                        <a:pt x="24" y="184"/>
                      </a:lnTo>
                      <a:lnTo>
                        <a:pt x="105" y="226"/>
                      </a:lnTo>
                      <a:lnTo>
                        <a:pt x="147" y="322"/>
                      </a:lnTo>
                      <a:lnTo>
                        <a:pt x="217" y="424"/>
                      </a:lnTo>
                      <a:lnTo>
                        <a:pt x="238" y="421"/>
                      </a:lnTo>
                      <a:lnTo>
                        <a:pt x="268" y="351"/>
                      </a:lnTo>
                      <a:lnTo>
                        <a:pt x="334" y="298"/>
                      </a:lnTo>
                      <a:lnTo>
                        <a:pt x="367" y="210"/>
                      </a:lnTo>
                      <a:lnTo>
                        <a:pt x="328" y="163"/>
                      </a:lnTo>
                      <a:lnTo>
                        <a:pt x="286" y="81"/>
                      </a:lnTo>
                      <a:lnTo>
                        <a:pt x="280" y="0"/>
                      </a:lnTo>
                      <a:lnTo>
                        <a:pt x="217" y="39"/>
                      </a:lnTo>
                      <a:lnTo>
                        <a:pt x="184" y="13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9B3A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C7BA6702-061E-429E-8E06-DD7E55A13D78}"/>
                  </a:ext>
                </a:extLst>
              </p:cNvPr>
              <p:cNvSpPr/>
              <p:nvPr/>
            </p:nvSpPr>
            <p:spPr>
              <a:xfrm>
                <a:off x="4433616" y="3266086"/>
                <a:ext cx="122385" cy="71427"/>
              </a:xfrm>
              <a:prstGeom prst="rect">
                <a:avLst/>
              </a:prstGeom>
              <a:grpFill/>
              <a:ln w="9525">
                <a:solidFill>
                  <a:srgbClr val="009B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/>
              </a:p>
            </p:txBody>
          </p:sp>
        </p:grp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1215CCA-D789-4D5A-9021-0205323FA995}"/>
              </a:ext>
            </a:extLst>
          </p:cNvPr>
          <p:cNvGrpSpPr/>
          <p:nvPr/>
        </p:nvGrpSpPr>
        <p:grpSpPr>
          <a:xfrm>
            <a:off x="6730229" y="225048"/>
            <a:ext cx="2688726" cy="946442"/>
            <a:chOff x="7437575" y="1813675"/>
            <a:chExt cx="6339877" cy="2231661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E702E65C-E72F-4457-85B3-AF9E0EF3F0F4}"/>
                </a:ext>
              </a:extLst>
            </p:cNvPr>
            <p:cNvSpPr/>
            <p:nvPr/>
          </p:nvSpPr>
          <p:spPr>
            <a:xfrm>
              <a:off x="8483788" y="1813675"/>
              <a:ext cx="1695138" cy="22281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 dirty="0"/>
            </a:p>
          </p:txBody>
        </p:sp>
        <p:sp>
          <p:nvSpPr>
            <p:cNvPr id="69" name="Seta: Pentágono 68">
              <a:extLst>
                <a:ext uri="{FF2B5EF4-FFF2-40B4-BE49-F238E27FC236}">
                  <a16:creationId xmlns:a16="http://schemas.microsoft.com/office/drawing/2014/main" id="{72611050-56C6-47F9-8D9A-AD085E0BBB61}"/>
                </a:ext>
              </a:extLst>
            </p:cNvPr>
            <p:cNvSpPr/>
            <p:nvPr/>
          </p:nvSpPr>
          <p:spPr>
            <a:xfrm>
              <a:off x="9679236" y="1813675"/>
              <a:ext cx="4098216" cy="2228115"/>
            </a:xfrm>
            <a:prstGeom prst="homePlate">
              <a:avLst>
                <a:gd name="adj" fmla="val 101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chemeClr val="tx1"/>
                  </a:solidFill>
                  <a:latin typeface="Typo Grotesk Black" panose="02000500000000000000" pitchFamily="2" charset="0"/>
                </a:rPr>
                <a:t>CAPACIDADE INSTALADA</a:t>
              </a:r>
            </a:p>
          </p:txBody>
        </p:sp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E8E7B485-2E2C-4BCF-B646-2296A8427337}"/>
                </a:ext>
              </a:extLst>
            </p:cNvPr>
            <p:cNvGrpSpPr/>
            <p:nvPr/>
          </p:nvGrpSpPr>
          <p:grpSpPr>
            <a:xfrm>
              <a:off x="7437575" y="1815068"/>
              <a:ext cx="2228115" cy="2230268"/>
              <a:chOff x="532644" y="4489767"/>
              <a:chExt cx="2228115" cy="2230268"/>
            </a:xfrm>
          </p:grpSpPr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87AE03F3-024C-4EF3-8C3D-7FE575E98E9D}"/>
                  </a:ext>
                </a:extLst>
              </p:cNvPr>
              <p:cNvSpPr/>
              <p:nvPr/>
            </p:nvSpPr>
            <p:spPr>
              <a:xfrm>
                <a:off x="532644" y="4489767"/>
                <a:ext cx="2228115" cy="2228115"/>
              </a:xfrm>
              <a:custGeom>
                <a:avLst/>
                <a:gdLst>
                  <a:gd name="connsiteX0" fmla="*/ 2227550 w 2228115"/>
                  <a:gd name="connsiteY0" fmla="*/ 1114579 h 2228115"/>
                  <a:gd name="connsiteX1" fmla="*/ 1114579 w 2228115"/>
                  <a:gd name="connsiteY1" fmla="*/ 2227550 h 2228115"/>
                  <a:gd name="connsiteX2" fmla="*/ 1608 w 2228115"/>
                  <a:gd name="connsiteY2" fmla="*/ 1114579 h 2228115"/>
                  <a:gd name="connsiteX3" fmla="*/ 1114579 w 2228115"/>
                  <a:gd name="connsiteY3" fmla="*/ 1608 h 2228115"/>
                  <a:gd name="connsiteX4" fmla="*/ 2227550 w 2228115"/>
                  <a:gd name="connsiteY4" fmla="*/ 1114579 h 222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115" h="2228115">
                    <a:moveTo>
                      <a:pt x="2227550" y="1114579"/>
                    </a:moveTo>
                    <a:cubicBezTo>
                      <a:pt x="2227550" y="1729256"/>
                      <a:pt x="1729256" y="2227550"/>
                      <a:pt x="1114579" y="2227550"/>
                    </a:cubicBezTo>
                    <a:cubicBezTo>
                      <a:pt x="499902" y="2227550"/>
                      <a:pt x="1608" y="1729256"/>
                      <a:pt x="1608" y="1114579"/>
                    </a:cubicBezTo>
                    <a:cubicBezTo>
                      <a:pt x="1608" y="499902"/>
                      <a:pt x="499902" y="1608"/>
                      <a:pt x="1114579" y="1608"/>
                    </a:cubicBezTo>
                    <a:cubicBezTo>
                      <a:pt x="1729256" y="1608"/>
                      <a:pt x="2227550" y="499902"/>
                      <a:pt x="2227550" y="1114579"/>
                    </a:cubicBezTo>
                    <a:close/>
                  </a:path>
                </a:pathLst>
              </a:custGeom>
              <a:solidFill>
                <a:srgbClr val="45B39C"/>
              </a:solidFill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900"/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1444F85C-6541-4857-9909-C89DB44C3959}"/>
                  </a:ext>
                </a:extLst>
              </p:cNvPr>
              <p:cNvSpPr/>
              <p:nvPr/>
            </p:nvSpPr>
            <p:spPr>
              <a:xfrm>
                <a:off x="820531" y="4962311"/>
                <a:ext cx="1933663" cy="1757724"/>
              </a:xfrm>
              <a:custGeom>
                <a:avLst/>
                <a:gdLst>
                  <a:gd name="connsiteX0" fmla="*/ 1261580 w 1752602"/>
                  <a:gd name="connsiteY0" fmla="*/ 37882 h 1748073"/>
                  <a:gd name="connsiteX1" fmla="*/ 1212657 w 1752602"/>
                  <a:gd name="connsiteY1" fmla="*/ 15161 h 1748073"/>
                  <a:gd name="connsiteX2" fmla="*/ 1166745 w 1752602"/>
                  <a:gd name="connsiteY2" fmla="*/ 15161 h 1748073"/>
                  <a:gd name="connsiteX3" fmla="*/ 1109240 w 1752602"/>
                  <a:gd name="connsiteY3" fmla="*/ 4025 h 1748073"/>
                  <a:gd name="connsiteX4" fmla="*/ 1109240 w 1752602"/>
                  <a:gd name="connsiteY4" fmla="*/ 72662 h 1748073"/>
                  <a:gd name="connsiteX5" fmla="*/ 1230509 w 1752602"/>
                  <a:gd name="connsiteY5" fmla="*/ 193931 h 1748073"/>
                  <a:gd name="connsiteX6" fmla="*/ 1230509 w 1752602"/>
                  <a:gd name="connsiteY6" fmla="*/ 379657 h 1748073"/>
                  <a:gd name="connsiteX7" fmla="*/ 1229350 w 1752602"/>
                  <a:gd name="connsiteY7" fmla="*/ 403999 h 1748073"/>
                  <a:gd name="connsiteX8" fmla="*/ 831695 w 1752602"/>
                  <a:gd name="connsiteY8" fmla="*/ 6348 h 1748073"/>
                  <a:gd name="connsiteX9" fmla="*/ 829376 w 1752602"/>
                  <a:gd name="connsiteY9" fmla="*/ 4025 h 1748073"/>
                  <a:gd name="connsiteX10" fmla="*/ 771871 w 1752602"/>
                  <a:gd name="connsiteY10" fmla="*/ 15161 h 1748073"/>
                  <a:gd name="connsiteX11" fmla="*/ 726425 w 1752602"/>
                  <a:gd name="connsiteY11" fmla="*/ 15161 h 1748073"/>
                  <a:gd name="connsiteX12" fmla="*/ 662199 w 1752602"/>
                  <a:gd name="connsiteY12" fmla="*/ 79383 h 1748073"/>
                  <a:gd name="connsiteX13" fmla="*/ 662199 w 1752602"/>
                  <a:gd name="connsiteY13" fmla="*/ 387311 h 1748073"/>
                  <a:gd name="connsiteX14" fmla="*/ 842360 w 1752602"/>
                  <a:gd name="connsiteY14" fmla="*/ 666477 h 1748073"/>
                  <a:gd name="connsiteX15" fmla="*/ 853256 w 1752602"/>
                  <a:gd name="connsiteY15" fmla="*/ 647461 h 1748073"/>
                  <a:gd name="connsiteX16" fmla="*/ 843750 w 1752602"/>
                  <a:gd name="connsiteY16" fmla="*/ 664852 h 1748073"/>
                  <a:gd name="connsiteX17" fmla="*/ 847228 w 1752602"/>
                  <a:gd name="connsiteY17" fmla="*/ 675059 h 1748073"/>
                  <a:gd name="connsiteX18" fmla="*/ 933717 w 1752602"/>
                  <a:gd name="connsiteY18" fmla="*/ 698246 h 1748073"/>
                  <a:gd name="connsiteX19" fmla="*/ 940442 w 1752602"/>
                  <a:gd name="connsiteY19" fmla="*/ 705895 h 1748073"/>
                  <a:gd name="connsiteX20" fmla="*/ 940442 w 1752602"/>
                  <a:gd name="connsiteY20" fmla="*/ 761779 h 1748073"/>
                  <a:gd name="connsiteX21" fmla="*/ 946470 w 1752602"/>
                  <a:gd name="connsiteY21" fmla="*/ 761779 h 1748073"/>
                  <a:gd name="connsiteX22" fmla="*/ 946470 w 1752602"/>
                  <a:gd name="connsiteY22" fmla="*/ 1139730 h 1748073"/>
                  <a:gd name="connsiteX23" fmla="*/ 910530 w 1752602"/>
                  <a:gd name="connsiteY23" fmla="*/ 1211836 h 1748073"/>
                  <a:gd name="connsiteX24" fmla="*/ 325758 w 1752602"/>
                  <a:gd name="connsiteY24" fmla="*/ 627060 h 1748073"/>
                  <a:gd name="connsiteX25" fmla="*/ 186175 w 1752602"/>
                  <a:gd name="connsiteY25" fmla="*/ 563296 h 1748073"/>
                  <a:gd name="connsiteX26" fmla="*/ 1609 w 1752602"/>
                  <a:gd name="connsiteY26" fmla="*/ 747862 h 1748073"/>
                  <a:gd name="connsiteX27" fmla="*/ 58416 w 1752602"/>
                  <a:gd name="connsiteY27" fmla="*/ 881187 h 1748073"/>
                  <a:gd name="connsiteX28" fmla="*/ 162988 w 1752602"/>
                  <a:gd name="connsiteY28" fmla="*/ 985759 h 1748073"/>
                  <a:gd name="connsiteX29" fmla="*/ 162988 w 1752602"/>
                  <a:gd name="connsiteY29" fmla="*/ 1123721 h 1748073"/>
                  <a:gd name="connsiteX30" fmla="*/ 195450 w 1752602"/>
                  <a:gd name="connsiteY30" fmla="*/ 1217628 h 1748073"/>
                  <a:gd name="connsiteX31" fmla="*/ 195912 w 1752602"/>
                  <a:gd name="connsiteY31" fmla="*/ 1218094 h 1748073"/>
                  <a:gd name="connsiteX32" fmla="*/ 221648 w 1752602"/>
                  <a:gd name="connsiteY32" fmla="*/ 1243835 h 1748073"/>
                  <a:gd name="connsiteX33" fmla="*/ 726258 w 1752602"/>
                  <a:gd name="connsiteY33" fmla="*/ 1748445 h 1748073"/>
                  <a:gd name="connsiteX34" fmla="*/ 1752214 w 1752602"/>
                  <a:gd name="connsiteY34" fmla="*/ 639178 h 1748073"/>
                  <a:gd name="connsiteX35" fmla="*/ 1746087 w 1752602"/>
                  <a:gd name="connsiteY35" fmla="*/ 522388 h 1748073"/>
                  <a:gd name="connsiteX36" fmla="*/ 1262273 w 1752602"/>
                  <a:gd name="connsiteY36" fmla="*/ 38579 h 1748073"/>
                  <a:gd name="connsiteX37" fmla="*/ 1261580 w 1752602"/>
                  <a:gd name="connsiteY37" fmla="*/ 37882 h 1748073"/>
                  <a:gd name="connsiteX0" fmla="*/ 1259971 w 1809751"/>
                  <a:gd name="connsiteY0" fmla="*/ 36274 h 1746837"/>
                  <a:gd name="connsiteX1" fmla="*/ 1211048 w 1809751"/>
                  <a:gd name="connsiteY1" fmla="*/ 13553 h 1746837"/>
                  <a:gd name="connsiteX2" fmla="*/ 1165136 w 1809751"/>
                  <a:gd name="connsiteY2" fmla="*/ 13553 h 1746837"/>
                  <a:gd name="connsiteX3" fmla="*/ 1107631 w 1809751"/>
                  <a:gd name="connsiteY3" fmla="*/ 2417 h 1746837"/>
                  <a:gd name="connsiteX4" fmla="*/ 1107631 w 1809751"/>
                  <a:gd name="connsiteY4" fmla="*/ 71054 h 1746837"/>
                  <a:gd name="connsiteX5" fmla="*/ 1228900 w 1809751"/>
                  <a:gd name="connsiteY5" fmla="*/ 192323 h 1746837"/>
                  <a:gd name="connsiteX6" fmla="*/ 1228900 w 1809751"/>
                  <a:gd name="connsiteY6" fmla="*/ 378049 h 1746837"/>
                  <a:gd name="connsiteX7" fmla="*/ 1227741 w 1809751"/>
                  <a:gd name="connsiteY7" fmla="*/ 402391 h 1746837"/>
                  <a:gd name="connsiteX8" fmla="*/ 830086 w 1809751"/>
                  <a:gd name="connsiteY8" fmla="*/ 4740 h 1746837"/>
                  <a:gd name="connsiteX9" fmla="*/ 827767 w 1809751"/>
                  <a:gd name="connsiteY9" fmla="*/ 2417 h 1746837"/>
                  <a:gd name="connsiteX10" fmla="*/ 770262 w 1809751"/>
                  <a:gd name="connsiteY10" fmla="*/ 13553 h 1746837"/>
                  <a:gd name="connsiteX11" fmla="*/ 724816 w 1809751"/>
                  <a:gd name="connsiteY11" fmla="*/ 13553 h 1746837"/>
                  <a:gd name="connsiteX12" fmla="*/ 660590 w 1809751"/>
                  <a:gd name="connsiteY12" fmla="*/ 77775 h 1746837"/>
                  <a:gd name="connsiteX13" fmla="*/ 660590 w 1809751"/>
                  <a:gd name="connsiteY13" fmla="*/ 385703 h 1746837"/>
                  <a:gd name="connsiteX14" fmla="*/ 840751 w 1809751"/>
                  <a:gd name="connsiteY14" fmla="*/ 664869 h 1746837"/>
                  <a:gd name="connsiteX15" fmla="*/ 851647 w 1809751"/>
                  <a:gd name="connsiteY15" fmla="*/ 645853 h 1746837"/>
                  <a:gd name="connsiteX16" fmla="*/ 842141 w 1809751"/>
                  <a:gd name="connsiteY16" fmla="*/ 663244 h 1746837"/>
                  <a:gd name="connsiteX17" fmla="*/ 845619 w 1809751"/>
                  <a:gd name="connsiteY17" fmla="*/ 673451 h 1746837"/>
                  <a:gd name="connsiteX18" fmla="*/ 932108 w 1809751"/>
                  <a:gd name="connsiteY18" fmla="*/ 696638 h 1746837"/>
                  <a:gd name="connsiteX19" fmla="*/ 938833 w 1809751"/>
                  <a:gd name="connsiteY19" fmla="*/ 704287 h 1746837"/>
                  <a:gd name="connsiteX20" fmla="*/ 938833 w 1809751"/>
                  <a:gd name="connsiteY20" fmla="*/ 760171 h 1746837"/>
                  <a:gd name="connsiteX21" fmla="*/ 944861 w 1809751"/>
                  <a:gd name="connsiteY21" fmla="*/ 760171 h 1746837"/>
                  <a:gd name="connsiteX22" fmla="*/ 944861 w 1809751"/>
                  <a:gd name="connsiteY22" fmla="*/ 1138122 h 1746837"/>
                  <a:gd name="connsiteX23" fmla="*/ 908921 w 1809751"/>
                  <a:gd name="connsiteY23" fmla="*/ 1210228 h 1746837"/>
                  <a:gd name="connsiteX24" fmla="*/ 324149 w 1809751"/>
                  <a:gd name="connsiteY24" fmla="*/ 625452 h 1746837"/>
                  <a:gd name="connsiteX25" fmla="*/ 184566 w 1809751"/>
                  <a:gd name="connsiteY25" fmla="*/ 561688 h 1746837"/>
                  <a:gd name="connsiteX26" fmla="*/ 0 w 1809751"/>
                  <a:gd name="connsiteY26" fmla="*/ 746254 h 1746837"/>
                  <a:gd name="connsiteX27" fmla="*/ 56807 w 1809751"/>
                  <a:gd name="connsiteY27" fmla="*/ 879579 h 1746837"/>
                  <a:gd name="connsiteX28" fmla="*/ 161379 w 1809751"/>
                  <a:gd name="connsiteY28" fmla="*/ 984151 h 1746837"/>
                  <a:gd name="connsiteX29" fmla="*/ 161379 w 1809751"/>
                  <a:gd name="connsiteY29" fmla="*/ 1122113 h 1746837"/>
                  <a:gd name="connsiteX30" fmla="*/ 193841 w 1809751"/>
                  <a:gd name="connsiteY30" fmla="*/ 1216020 h 1746837"/>
                  <a:gd name="connsiteX31" fmla="*/ 194303 w 1809751"/>
                  <a:gd name="connsiteY31" fmla="*/ 1216486 h 1746837"/>
                  <a:gd name="connsiteX32" fmla="*/ 220039 w 1809751"/>
                  <a:gd name="connsiteY32" fmla="*/ 1242227 h 1746837"/>
                  <a:gd name="connsiteX33" fmla="*/ 724649 w 1809751"/>
                  <a:gd name="connsiteY33" fmla="*/ 1746837 h 1746837"/>
                  <a:gd name="connsiteX34" fmla="*/ 1750605 w 1809751"/>
                  <a:gd name="connsiteY34" fmla="*/ 637570 h 1746837"/>
                  <a:gd name="connsiteX35" fmla="*/ 1689710 w 1809751"/>
                  <a:gd name="connsiteY35" fmla="*/ 275511 h 1746837"/>
                  <a:gd name="connsiteX36" fmla="*/ 1260664 w 1809751"/>
                  <a:gd name="connsiteY36" fmla="*/ 36971 h 1746837"/>
                  <a:gd name="connsiteX37" fmla="*/ 1259971 w 1809751"/>
                  <a:gd name="connsiteY37" fmla="*/ 36274 h 1746837"/>
                  <a:gd name="connsiteX0" fmla="*/ 1259971 w 1825190"/>
                  <a:gd name="connsiteY0" fmla="*/ 36274 h 1746837"/>
                  <a:gd name="connsiteX1" fmla="*/ 1211048 w 1825190"/>
                  <a:gd name="connsiteY1" fmla="*/ 13553 h 1746837"/>
                  <a:gd name="connsiteX2" fmla="*/ 1165136 w 1825190"/>
                  <a:gd name="connsiteY2" fmla="*/ 13553 h 1746837"/>
                  <a:gd name="connsiteX3" fmla="*/ 1107631 w 1825190"/>
                  <a:gd name="connsiteY3" fmla="*/ 2417 h 1746837"/>
                  <a:gd name="connsiteX4" fmla="*/ 1107631 w 1825190"/>
                  <a:gd name="connsiteY4" fmla="*/ 71054 h 1746837"/>
                  <a:gd name="connsiteX5" fmla="*/ 1228900 w 1825190"/>
                  <a:gd name="connsiteY5" fmla="*/ 192323 h 1746837"/>
                  <a:gd name="connsiteX6" fmla="*/ 1228900 w 1825190"/>
                  <a:gd name="connsiteY6" fmla="*/ 378049 h 1746837"/>
                  <a:gd name="connsiteX7" fmla="*/ 1227741 w 1825190"/>
                  <a:gd name="connsiteY7" fmla="*/ 402391 h 1746837"/>
                  <a:gd name="connsiteX8" fmla="*/ 830086 w 1825190"/>
                  <a:gd name="connsiteY8" fmla="*/ 4740 h 1746837"/>
                  <a:gd name="connsiteX9" fmla="*/ 827767 w 1825190"/>
                  <a:gd name="connsiteY9" fmla="*/ 2417 h 1746837"/>
                  <a:gd name="connsiteX10" fmla="*/ 770262 w 1825190"/>
                  <a:gd name="connsiteY10" fmla="*/ 13553 h 1746837"/>
                  <a:gd name="connsiteX11" fmla="*/ 724816 w 1825190"/>
                  <a:gd name="connsiteY11" fmla="*/ 13553 h 1746837"/>
                  <a:gd name="connsiteX12" fmla="*/ 660590 w 1825190"/>
                  <a:gd name="connsiteY12" fmla="*/ 77775 h 1746837"/>
                  <a:gd name="connsiteX13" fmla="*/ 660590 w 1825190"/>
                  <a:gd name="connsiteY13" fmla="*/ 385703 h 1746837"/>
                  <a:gd name="connsiteX14" fmla="*/ 840751 w 1825190"/>
                  <a:gd name="connsiteY14" fmla="*/ 664869 h 1746837"/>
                  <a:gd name="connsiteX15" fmla="*/ 851647 w 1825190"/>
                  <a:gd name="connsiteY15" fmla="*/ 645853 h 1746837"/>
                  <a:gd name="connsiteX16" fmla="*/ 842141 w 1825190"/>
                  <a:gd name="connsiteY16" fmla="*/ 663244 h 1746837"/>
                  <a:gd name="connsiteX17" fmla="*/ 845619 w 1825190"/>
                  <a:gd name="connsiteY17" fmla="*/ 673451 h 1746837"/>
                  <a:gd name="connsiteX18" fmla="*/ 932108 w 1825190"/>
                  <a:gd name="connsiteY18" fmla="*/ 696638 h 1746837"/>
                  <a:gd name="connsiteX19" fmla="*/ 938833 w 1825190"/>
                  <a:gd name="connsiteY19" fmla="*/ 704287 h 1746837"/>
                  <a:gd name="connsiteX20" fmla="*/ 938833 w 1825190"/>
                  <a:gd name="connsiteY20" fmla="*/ 760171 h 1746837"/>
                  <a:gd name="connsiteX21" fmla="*/ 944861 w 1825190"/>
                  <a:gd name="connsiteY21" fmla="*/ 760171 h 1746837"/>
                  <a:gd name="connsiteX22" fmla="*/ 944861 w 1825190"/>
                  <a:gd name="connsiteY22" fmla="*/ 1138122 h 1746837"/>
                  <a:gd name="connsiteX23" fmla="*/ 908921 w 1825190"/>
                  <a:gd name="connsiteY23" fmla="*/ 1210228 h 1746837"/>
                  <a:gd name="connsiteX24" fmla="*/ 324149 w 1825190"/>
                  <a:gd name="connsiteY24" fmla="*/ 625452 h 1746837"/>
                  <a:gd name="connsiteX25" fmla="*/ 184566 w 1825190"/>
                  <a:gd name="connsiteY25" fmla="*/ 561688 h 1746837"/>
                  <a:gd name="connsiteX26" fmla="*/ 0 w 1825190"/>
                  <a:gd name="connsiteY26" fmla="*/ 746254 h 1746837"/>
                  <a:gd name="connsiteX27" fmla="*/ 56807 w 1825190"/>
                  <a:gd name="connsiteY27" fmla="*/ 879579 h 1746837"/>
                  <a:gd name="connsiteX28" fmla="*/ 161379 w 1825190"/>
                  <a:gd name="connsiteY28" fmla="*/ 984151 h 1746837"/>
                  <a:gd name="connsiteX29" fmla="*/ 161379 w 1825190"/>
                  <a:gd name="connsiteY29" fmla="*/ 1122113 h 1746837"/>
                  <a:gd name="connsiteX30" fmla="*/ 193841 w 1825190"/>
                  <a:gd name="connsiteY30" fmla="*/ 1216020 h 1746837"/>
                  <a:gd name="connsiteX31" fmla="*/ 194303 w 1825190"/>
                  <a:gd name="connsiteY31" fmla="*/ 1216486 h 1746837"/>
                  <a:gd name="connsiteX32" fmla="*/ 220039 w 1825190"/>
                  <a:gd name="connsiteY32" fmla="*/ 1242227 h 1746837"/>
                  <a:gd name="connsiteX33" fmla="*/ 724649 w 1825190"/>
                  <a:gd name="connsiteY33" fmla="*/ 1746837 h 1746837"/>
                  <a:gd name="connsiteX34" fmla="*/ 1750605 w 1825190"/>
                  <a:gd name="connsiteY34" fmla="*/ 637570 h 1746837"/>
                  <a:gd name="connsiteX35" fmla="*/ 1689710 w 1825190"/>
                  <a:gd name="connsiteY35" fmla="*/ 275511 h 1746837"/>
                  <a:gd name="connsiteX36" fmla="*/ 1260664 w 1825190"/>
                  <a:gd name="connsiteY36" fmla="*/ 36971 h 1746837"/>
                  <a:gd name="connsiteX37" fmla="*/ 1259971 w 1825190"/>
                  <a:gd name="connsiteY37" fmla="*/ 36274 h 1746837"/>
                  <a:gd name="connsiteX0" fmla="*/ 1259971 w 1825190"/>
                  <a:gd name="connsiteY0" fmla="*/ 36274 h 1746837"/>
                  <a:gd name="connsiteX1" fmla="*/ 1211048 w 1825190"/>
                  <a:gd name="connsiteY1" fmla="*/ 13553 h 1746837"/>
                  <a:gd name="connsiteX2" fmla="*/ 1165136 w 1825190"/>
                  <a:gd name="connsiteY2" fmla="*/ 13553 h 1746837"/>
                  <a:gd name="connsiteX3" fmla="*/ 1107631 w 1825190"/>
                  <a:gd name="connsiteY3" fmla="*/ 2417 h 1746837"/>
                  <a:gd name="connsiteX4" fmla="*/ 1107631 w 1825190"/>
                  <a:gd name="connsiteY4" fmla="*/ 71054 h 1746837"/>
                  <a:gd name="connsiteX5" fmla="*/ 1228900 w 1825190"/>
                  <a:gd name="connsiteY5" fmla="*/ 192323 h 1746837"/>
                  <a:gd name="connsiteX6" fmla="*/ 1228900 w 1825190"/>
                  <a:gd name="connsiteY6" fmla="*/ 378049 h 1746837"/>
                  <a:gd name="connsiteX7" fmla="*/ 1227741 w 1825190"/>
                  <a:gd name="connsiteY7" fmla="*/ 402391 h 1746837"/>
                  <a:gd name="connsiteX8" fmla="*/ 830086 w 1825190"/>
                  <a:gd name="connsiteY8" fmla="*/ 4740 h 1746837"/>
                  <a:gd name="connsiteX9" fmla="*/ 827767 w 1825190"/>
                  <a:gd name="connsiteY9" fmla="*/ 2417 h 1746837"/>
                  <a:gd name="connsiteX10" fmla="*/ 770262 w 1825190"/>
                  <a:gd name="connsiteY10" fmla="*/ 13553 h 1746837"/>
                  <a:gd name="connsiteX11" fmla="*/ 724816 w 1825190"/>
                  <a:gd name="connsiteY11" fmla="*/ 13553 h 1746837"/>
                  <a:gd name="connsiteX12" fmla="*/ 660590 w 1825190"/>
                  <a:gd name="connsiteY12" fmla="*/ 77775 h 1746837"/>
                  <a:gd name="connsiteX13" fmla="*/ 660590 w 1825190"/>
                  <a:gd name="connsiteY13" fmla="*/ 385703 h 1746837"/>
                  <a:gd name="connsiteX14" fmla="*/ 840751 w 1825190"/>
                  <a:gd name="connsiteY14" fmla="*/ 664869 h 1746837"/>
                  <a:gd name="connsiteX15" fmla="*/ 851647 w 1825190"/>
                  <a:gd name="connsiteY15" fmla="*/ 645853 h 1746837"/>
                  <a:gd name="connsiteX16" fmla="*/ 842141 w 1825190"/>
                  <a:gd name="connsiteY16" fmla="*/ 663244 h 1746837"/>
                  <a:gd name="connsiteX17" fmla="*/ 845619 w 1825190"/>
                  <a:gd name="connsiteY17" fmla="*/ 673451 h 1746837"/>
                  <a:gd name="connsiteX18" fmla="*/ 932108 w 1825190"/>
                  <a:gd name="connsiteY18" fmla="*/ 696638 h 1746837"/>
                  <a:gd name="connsiteX19" fmla="*/ 938833 w 1825190"/>
                  <a:gd name="connsiteY19" fmla="*/ 704287 h 1746837"/>
                  <a:gd name="connsiteX20" fmla="*/ 938833 w 1825190"/>
                  <a:gd name="connsiteY20" fmla="*/ 760171 h 1746837"/>
                  <a:gd name="connsiteX21" fmla="*/ 944861 w 1825190"/>
                  <a:gd name="connsiteY21" fmla="*/ 760171 h 1746837"/>
                  <a:gd name="connsiteX22" fmla="*/ 944861 w 1825190"/>
                  <a:gd name="connsiteY22" fmla="*/ 1138122 h 1746837"/>
                  <a:gd name="connsiteX23" fmla="*/ 908921 w 1825190"/>
                  <a:gd name="connsiteY23" fmla="*/ 1210228 h 1746837"/>
                  <a:gd name="connsiteX24" fmla="*/ 324149 w 1825190"/>
                  <a:gd name="connsiteY24" fmla="*/ 625452 h 1746837"/>
                  <a:gd name="connsiteX25" fmla="*/ 184566 w 1825190"/>
                  <a:gd name="connsiteY25" fmla="*/ 561688 h 1746837"/>
                  <a:gd name="connsiteX26" fmla="*/ 0 w 1825190"/>
                  <a:gd name="connsiteY26" fmla="*/ 746254 h 1746837"/>
                  <a:gd name="connsiteX27" fmla="*/ 56807 w 1825190"/>
                  <a:gd name="connsiteY27" fmla="*/ 879579 h 1746837"/>
                  <a:gd name="connsiteX28" fmla="*/ 161379 w 1825190"/>
                  <a:gd name="connsiteY28" fmla="*/ 984151 h 1746837"/>
                  <a:gd name="connsiteX29" fmla="*/ 161379 w 1825190"/>
                  <a:gd name="connsiteY29" fmla="*/ 1122113 h 1746837"/>
                  <a:gd name="connsiteX30" fmla="*/ 193841 w 1825190"/>
                  <a:gd name="connsiteY30" fmla="*/ 1216020 h 1746837"/>
                  <a:gd name="connsiteX31" fmla="*/ 194303 w 1825190"/>
                  <a:gd name="connsiteY31" fmla="*/ 1216486 h 1746837"/>
                  <a:gd name="connsiteX32" fmla="*/ 220039 w 1825190"/>
                  <a:gd name="connsiteY32" fmla="*/ 1242227 h 1746837"/>
                  <a:gd name="connsiteX33" fmla="*/ 724649 w 1825190"/>
                  <a:gd name="connsiteY33" fmla="*/ 1746837 h 1746837"/>
                  <a:gd name="connsiteX34" fmla="*/ 1750605 w 1825190"/>
                  <a:gd name="connsiteY34" fmla="*/ 637570 h 1746837"/>
                  <a:gd name="connsiteX35" fmla="*/ 1689710 w 1825190"/>
                  <a:gd name="connsiteY35" fmla="*/ 275511 h 1746837"/>
                  <a:gd name="connsiteX36" fmla="*/ 1260664 w 1825190"/>
                  <a:gd name="connsiteY36" fmla="*/ 36971 h 1746837"/>
                  <a:gd name="connsiteX37" fmla="*/ 1259971 w 1825190"/>
                  <a:gd name="connsiteY37" fmla="*/ 36274 h 1746837"/>
                  <a:gd name="connsiteX0" fmla="*/ 1259971 w 1812093"/>
                  <a:gd name="connsiteY0" fmla="*/ 36274 h 1746837"/>
                  <a:gd name="connsiteX1" fmla="*/ 1211048 w 1812093"/>
                  <a:gd name="connsiteY1" fmla="*/ 13553 h 1746837"/>
                  <a:gd name="connsiteX2" fmla="*/ 1165136 w 1812093"/>
                  <a:gd name="connsiteY2" fmla="*/ 13553 h 1746837"/>
                  <a:gd name="connsiteX3" fmla="*/ 1107631 w 1812093"/>
                  <a:gd name="connsiteY3" fmla="*/ 2417 h 1746837"/>
                  <a:gd name="connsiteX4" fmla="*/ 1107631 w 1812093"/>
                  <a:gd name="connsiteY4" fmla="*/ 71054 h 1746837"/>
                  <a:gd name="connsiteX5" fmla="*/ 1228900 w 1812093"/>
                  <a:gd name="connsiteY5" fmla="*/ 192323 h 1746837"/>
                  <a:gd name="connsiteX6" fmla="*/ 1228900 w 1812093"/>
                  <a:gd name="connsiteY6" fmla="*/ 378049 h 1746837"/>
                  <a:gd name="connsiteX7" fmla="*/ 1227741 w 1812093"/>
                  <a:gd name="connsiteY7" fmla="*/ 402391 h 1746837"/>
                  <a:gd name="connsiteX8" fmla="*/ 830086 w 1812093"/>
                  <a:gd name="connsiteY8" fmla="*/ 4740 h 1746837"/>
                  <a:gd name="connsiteX9" fmla="*/ 827767 w 1812093"/>
                  <a:gd name="connsiteY9" fmla="*/ 2417 h 1746837"/>
                  <a:gd name="connsiteX10" fmla="*/ 770262 w 1812093"/>
                  <a:gd name="connsiteY10" fmla="*/ 13553 h 1746837"/>
                  <a:gd name="connsiteX11" fmla="*/ 724816 w 1812093"/>
                  <a:gd name="connsiteY11" fmla="*/ 13553 h 1746837"/>
                  <a:gd name="connsiteX12" fmla="*/ 660590 w 1812093"/>
                  <a:gd name="connsiteY12" fmla="*/ 77775 h 1746837"/>
                  <a:gd name="connsiteX13" fmla="*/ 660590 w 1812093"/>
                  <a:gd name="connsiteY13" fmla="*/ 385703 h 1746837"/>
                  <a:gd name="connsiteX14" fmla="*/ 840751 w 1812093"/>
                  <a:gd name="connsiteY14" fmla="*/ 664869 h 1746837"/>
                  <a:gd name="connsiteX15" fmla="*/ 851647 w 1812093"/>
                  <a:gd name="connsiteY15" fmla="*/ 645853 h 1746837"/>
                  <a:gd name="connsiteX16" fmla="*/ 842141 w 1812093"/>
                  <a:gd name="connsiteY16" fmla="*/ 663244 h 1746837"/>
                  <a:gd name="connsiteX17" fmla="*/ 845619 w 1812093"/>
                  <a:gd name="connsiteY17" fmla="*/ 673451 h 1746837"/>
                  <a:gd name="connsiteX18" fmla="*/ 932108 w 1812093"/>
                  <a:gd name="connsiteY18" fmla="*/ 696638 h 1746837"/>
                  <a:gd name="connsiteX19" fmla="*/ 938833 w 1812093"/>
                  <a:gd name="connsiteY19" fmla="*/ 704287 h 1746837"/>
                  <a:gd name="connsiteX20" fmla="*/ 938833 w 1812093"/>
                  <a:gd name="connsiteY20" fmla="*/ 760171 h 1746837"/>
                  <a:gd name="connsiteX21" fmla="*/ 944861 w 1812093"/>
                  <a:gd name="connsiteY21" fmla="*/ 760171 h 1746837"/>
                  <a:gd name="connsiteX22" fmla="*/ 944861 w 1812093"/>
                  <a:gd name="connsiteY22" fmla="*/ 1138122 h 1746837"/>
                  <a:gd name="connsiteX23" fmla="*/ 908921 w 1812093"/>
                  <a:gd name="connsiteY23" fmla="*/ 1210228 h 1746837"/>
                  <a:gd name="connsiteX24" fmla="*/ 324149 w 1812093"/>
                  <a:gd name="connsiteY24" fmla="*/ 625452 h 1746837"/>
                  <a:gd name="connsiteX25" fmla="*/ 184566 w 1812093"/>
                  <a:gd name="connsiteY25" fmla="*/ 561688 h 1746837"/>
                  <a:gd name="connsiteX26" fmla="*/ 0 w 1812093"/>
                  <a:gd name="connsiteY26" fmla="*/ 746254 h 1746837"/>
                  <a:gd name="connsiteX27" fmla="*/ 56807 w 1812093"/>
                  <a:gd name="connsiteY27" fmla="*/ 879579 h 1746837"/>
                  <a:gd name="connsiteX28" fmla="*/ 161379 w 1812093"/>
                  <a:gd name="connsiteY28" fmla="*/ 984151 h 1746837"/>
                  <a:gd name="connsiteX29" fmla="*/ 161379 w 1812093"/>
                  <a:gd name="connsiteY29" fmla="*/ 1122113 h 1746837"/>
                  <a:gd name="connsiteX30" fmla="*/ 193841 w 1812093"/>
                  <a:gd name="connsiteY30" fmla="*/ 1216020 h 1746837"/>
                  <a:gd name="connsiteX31" fmla="*/ 194303 w 1812093"/>
                  <a:gd name="connsiteY31" fmla="*/ 1216486 h 1746837"/>
                  <a:gd name="connsiteX32" fmla="*/ 220039 w 1812093"/>
                  <a:gd name="connsiteY32" fmla="*/ 1242227 h 1746837"/>
                  <a:gd name="connsiteX33" fmla="*/ 724649 w 1812093"/>
                  <a:gd name="connsiteY33" fmla="*/ 1746837 h 1746837"/>
                  <a:gd name="connsiteX34" fmla="*/ 1750605 w 1812093"/>
                  <a:gd name="connsiteY34" fmla="*/ 637570 h 1746837"/>
                  <a:gd name="connsiteX35" fmla="*/ 1689710 w 1812093"/>
                  <a:gd name="connsiteY35" fmla="*/ 275511 h 1746837"/>
                  <a:gd name="connsiteX36" fmla="*/ 1260664 w 1812093"/>
                  <a:gd name="connsiteY36" fmla="*/ 36971 h 1746837"/>
                  <a:gd name="connsiteX37" fmla="*/ 1259971 w 1812093"/>
                  <a:gd name="connsiteY37" fmla="*/ 36274 h 1746837"/>
                  <a:gd name="connsiteX0" fmla="*/ 1259971 w 1756121"/>
                  <a:gd name="connsiteY0" fmla="*/ 36274 h 1746837"/>
                  <a:gd name="connsiteX1" fmla="*/ 1211048 w 1756121"/>
                  <a:gd name="connsiteY1" fmla="*/ 13553 h 1746837"/>
                  <a:gd name="connsiteX2" fmla="*/ 1165136 w 1756121"/>
                  <a:gd name="connsiteY2" fmla="*/ 13553 h 1746837"/>
                  <a:gd name="connsiteX3" fmla="*/ 1107631 w 1756121"/>
                  <a:gd name="connsiteY3" fmla="*/ 2417 h 1746837"/>
                  <a:gd name="connsiteX4" fmla="*/ 1107631 w 1756121"/>
                  <a:gd name="connsiteY4" fmla="*/ 71054 h 1746837"/>
                  <a:gd name="connsiteX5" fmla="*/ 1228900 w 1756121"/>
                  <a:gd name="connsiteY5" fmla="*/ 192323 h 1746837"/>
                  <a:gd name="connsiteX6" fmla="*/ 1228900 w 1756121"/>
                  <a:gd name="connsiteY6" fmla="*/ 378049 h 1746837"/>
                  <a:gd name="connsiteX7" fmla="*/ 1227741 w 1756121"/>
                  <a:gd name="connsiteY7" fmla="*/ 402391 h 1746837"/>
                  <a:gd name="connsiteX8" fmla="*/ 830086 w 1756121"/>
                  <a:gd name="connsiteY8" fmla="*/ 4740 h 1746837"/>
                  <a:gd name="connsiteX9" fmla="*/ 827767 w 1756121"/>
                  <a:gd name="connsiteY9" fmla="*/ 2417 h 1746837"/>
                  <a:gd name="connsiteX10" fmla="*/ 770262 w 1756121"/>
                  <a:gd name="connsiteY10" fmla="*/ 13553 h 1746837"/>
                  <a:gd name="connsiteX11" fmla="*/ 724816 w 1756121"/>
                  <a:gd name="connsiteY11" fmla="*/ 13553 h 1746837"/>
                  <a:gd name="connsiteX12" fmla="*/ 660590 w 1756121"/>
                  <a:gd name="connsiteY12" fmla="*/ 77775 h 1746837"/>
                  <a:gd name="connsiteX13" fmla="*/ 660590 w 1756121"/>
                  <a:gd name="connsiteY13" fmla="*/ 385703 h 1746837"/>
                  <a:gd name="connsiteX14" fmla="*/ 840751 w 1756121"/>
                  <a:gd name="connsiteY14" fmla="*/ 664869 h 1746837"/>
                  <a:gd name="connsiteX15" fmla="*/ 851647 w 1756121"/>
                  <a:gd name="connsiteY15" fmla="*/ 645853 h 1746837"/>
                  <a:gd name="connsiteX16" fmla="*/ 842141 w 1756121"/>
                  <a:gd name="connsiteY16" fmla="*/ 663244 h 1746837"/>
                  <a:gd name="connsiteX17" fmla="*/ 845619 w 1756121"/>
                  <a:gd name="connsiteY17" fmla="*/ 673451 h 1746837"/>
                  <a:gd name="connsiteX18" fmla="*/ 932108 w 1756121"/>
                  <a:gd name="connsiteY18" fmla="*/ 696638 h 1746837"/>
                  <a:gd name="connsiteX19" fmla="*/ 938833 w 1756121"/>
                  <a:gd name="connsiteY19" fmla="*/ 704287 h 1746837"/>
                  <a:gd name="connsiteX20" fmla="*/ 938833 w 1756121"/>
                  <a:gd name="connsiteY20" fmla="*/ 760171 h 1746837"/>
                  <a:gd name="connsiteX21" fmla="*/ 944861 w 1756121"/>
                  <a:gd name="connsiteY21" fmla="*/ 760171 h 1746837"/>
                  <a:gd name="connsiteX22" fmla="*/ 944861 w 1756121"/>
                  <a:gd name="connsiteY22" fmla="*/ 1138122 h 1746837"/>
                  <a:gd name="connsiteX23" fmla="*/ 908921 w 1756121"/>
                  <a:gd name="connsiteY23" fmla="*/ 1210228 h 1746837"/>
                  <a:gd name="connsiteX24" fmla="*/ 324149 w 1756121"/>
                  <a:gd name="connsiteY24" fmla="*/ 625452 h 1746837"/>
                  <a:gd name="connsiteX25" fmla="*/ 184566 w 1756121"/>
                  <a:gd name="connsiteY25" fmla="*/ 561688 h 1746837"/>
                  <a:gd name="connsiteX26" fmla="*/ 0 w 1756121"/>
                  <a:gd name="connsiteY26" fmla="*/ 746254 h 1746837"/>
                  <a:gd name="connsiteX27" fmla="*/ 56807 w 1756121"/>
                  <a:gd name="connsiteY27" fmla="*/ 879579 h 1746837"/>
                  <a:gd name="connsiteX28" fmla="*/ 161379 w 1756121"/>
                  <a:gd name="connsiteY28" fmla="*/ 984151 h 1746837"/>
                  <a:gd name="connsiteX29" fmla="*/ 161379 w 1756121"/>
                  <a:gd name="connsiteY29" fmla="*/ 1122113 h 1746837"/>
                  <a:gd name="connsiteX30" fmla="*/ 193841 w 1756121"/>
                  <a:gd name="connsiteY30" fmla="*/ 1216020 h 1746837"/>
                  <a:gd name="connsiteX31" fmla="*/ 194303 w 1756121"/>
                  <a:gd name="connsiteY31" fmla="*/ 1216486 h 1746837"/>
                  <a:gd name="connsiteX32" fmla="*/ 220039 w 1756121"/>
                  <a:gd name="connsiteY32" fmla="*/ 1242227 h 1746837"/>
                  <a:gd name="connsiteX33" fmla="*/ 724649 w 1756121"/>
                  <a:gd name="connsiteY33" fmla="*/ 1746837 h 1746837"/>
                  <a:gd name="connsiteX34" fmla="*/ 1750605 w 1756121"/>
                  <a:gd name="connsiteY34" fmla="*/ 637570 h 1746837"/>
                  <a:gd name="connsiteX35" fmla="*/ 1689710 w 1756121"/>
                  <a:gd name="connsiteY35" fmla="*/ 275511 h 1746837"/>
                  <a:gd name="connsiteX36" fmla="*/ 1260664 w 1756121"/>
                  <a:gd name="connsiteY36" fmla="*/ 36971 h 1746837"/>
                  <a:gd name="connsiteX37" fmla="*/ 1259971 w 1756121"/>
                  <a:gd name="connsiteY37" fmla="*/ 36274 h 1746837"/>
                  <a:gd name="connsiteX0" fmla="*/ 1259971 w 1750701"/>
                  <a:gd name="connsiteY0" fmla="*/ 36274 h 1746837"/>
                  <a:gd name="connsiteX1" fmla="*/ 1211048 w 1750701"/>
                  <a:gd name="connsiteY1" fmla="*/ 13553 h 1746837"/>
                  <a:gd name="connsiteX2" fmla="*/ 1165136 w 1750701"/>
                  <a:gd name="connsiteY2" fmla="*/ 13553 h 1746837"/>
                  <a:gd name="connsiteX3" fmla="*/ 1107631 w 1750701"/>
                  <a:gd name="connsiteY3" fmla="*/ 2417 h 1746837"/>
                  <a:gd name="connsiteX4" fmla="*/ 1107631 w 1750701"/>
                  <a:gd name="connsiteY4" fmla="*/ 71054 h 1746837"/>
                  <a:gd name="connsiteX5" fmla="*/ 1228900 w 1750701"/>
                  <a:gd name="connsiteY5" fmla="*/ 192323 h 1746837"/>
                  <a:gd name="connsiteX6" fmla="*/ 1228900 w 1750701"/>
                  <a:gd name="connsiteY6" fmla="*/ 378049 h 1746837"/>
                  <a:gd name="connsiteX7" fmla="*/ 1227741 w 1750701"/>
                  <a:gd name="connsiteY7" fmla="*/ 402391 h 1746837"/>
                  <a:gd name="connsiteX8" fmla="*/ 830086 w 1750701"/>
                  <a:gd name="connsiteY8" fmla="*/ 4740 h 1746837"/>
                  <a:gd name="connsiteX9" fmla="*/ 827767 w 1750701"/>
                  <a:gd name="connsiteY9" fmla="*/ 2417 h 1746837"/>
                  <a:gd name="connsiteX10" fmla="*/ 770262 w 1750701"/>
                  <a:gd name="connsiteY10" fmla="*/ 13553 h 1746837"/>
                  <a:gd name="connsiteX11" fmla="*/ 724816 w 1750701"/>
                  <a:gd name="connsiteY11" fmla="*/ 13553 h 1746837"/>
                  <a:gd name="connsiteX12" fmla="*/ 660590 w 1750701"/>
                  <a:gd name="connsiteY12" fmla="*/ 77775 h 1746837"/>
                  <a:gd name="connsiteX13" fmla="*/ 660590 w 1750701"/>
                  <a:gd name="connsiteY13" fmla="*/ 385703 h 1746837"/>
                  <a:gd name="connsiteX14" fmla="*/ 840751 w 1750701"/>
                  <a:gd name="connsiteY14" fmla="*/ 664869 h 1746837"/>
                  <a:gd name="connsiteX15" fmla="*/ 851647 w 1750701"/>
                  <a:gd name="connsiteY15" fmla="*/ 645853 h 1746837"/>
                  <a:gd name="connsiteX16" fmla="*/ 842141 w 1750701"/>
                  <a:gd name="connsiteY16" fmla="*/ 663244 h 1746837"/>
                  <a:gd name="connsiteX17" fmla="*/ 845619 w 1750701"/>
                  <a:gd name="connsiteY17" fmla="*/ 673451 h 1746837"/>
                  <a:gd name="connsiteX18" fmla="*/ 932108 w 1750701"/>
                  <a:gd name="connsiteY18" fmla="*/ 696638 h 1746837"/>
                  <a:gd name="connsiteX19" fmla="*/ 938833 w 1750701"/>
                  <a:gd name="connsiteY19" fmla="*/ 704287 h 1746837"/>
                  <a:gd name="connsiteX20" fmla="*/ 938833 w 1750701"/>
                  <a:gd name="connsiteY20" fmla="*/ 760171 h 1746837"/>
                  <a:gd name="connsiteX21" fmla="*/ 944861 w 1750701"/>
                  <a:gd name="connsiteY21" fmla="*/ 760171 h 1746837"/>
                  <a:gd name="connsiteX22" fmla="*/ 944861 w 1750701"/>
                  <a:gd name="connsiteY22" fmla="*/ 1138122 h 1746837"/>
                  <a:gd name="connsiteX23" fmla="*/ 908921 w 1750701"/>
                  <a:gd name="connsiteY23" fmla="*/ 1210228 h 1746837"/>
                  <a:gd name="connsiteX24" fmla="*/ 324149 w 1750701"/>
                  <a:gd name="connsiteY24" fmla="*/ 625452 h 1746837"/>
                  <a:gd name="connsiteX25" fmla="*/ 184566 w 1750701"/>
                  <a:gd name="connsiteY25" fmla="*/ 561688 h 1746837"/>
                  <a:gd name="connsiteX26" fmla="*/ 0 w 1750701"/>
                  <a:gd name="connsiteY26" fmla="*/ 746254 h 1746837"/>
                  <a:gd name="connsiteX27" fmla="*/ 56807 w 1750701"/>
                  <a:gd name="connsiteY27" fmla="*/ 879579 h 1746837"/>
                  <a:gd name="connsiteX28" fmla="*/ 161379 w 1750701"/>
                  <a:gd name="connsiteY28" fmla="*/ 984151 h 1746837"/>
                  <a:gd name="connsiteX29" fmla="*/ 161379 w 1750701"/>
                  <a:gd name="connsiteY29" fmla="*/ 1122113 h 1746837"/>
                  <a:gd name="connsiteX30" fmla="*/ 193841 w 1750701"/>
                  <a:gd name="connsiteY30" fmla="*/ 1216020 h 1746837"/>
                  <a:gd name="connsiteX31" fmla="*/ 194303 w 1750701"/>
                  <a:gd name="connsiteY31" fmla="*/ 1216486 h 1746837"/>
                  <a:gd name="connsiteX32" fmla="*/ 220039 w 1750701"/>
                  <a:gd name="connsiteY32" fmla="*/ 1242227 h 1746837"/>
                  <a:gd name="connsiteX33" fmla="*/ 724649 w 1750701"/>
                  <a:gd name="connsiteY33" fmla="*/ 1746837 h 1746837"/>
                  <a:gd name="connsiteX34" fmla="*/ 1750605 w 1750701"/>
                  <a:gd name="connsiteY34" fmla="*/ 637570 h 1746837"/>
                  <a:gd name="connsiteX35" fmla="*/ 1689710 w 1750701"/>
                  <a:gd name="connsiteY35" fmla="*/ 275511 h 1746837"/>
                  <a:gd name="connsiteX36" fmla="*/ 1260664 w 1750701"/>
                  <a:gd name="connsiteY36" fmla="*/ 36971 h 1746837"/>
                  <a:gd name="connsiteX37" fmla="*/ 1259971 w 1750701"/>
                  <a:gd name="connsiteY37" fmla="*/ 36274 h 1746837"/>
                  <a:gd name="connsiteX0" fmla="*/ 1259971 w 1761296"/>
                  <a:gd name="connsiteY0" fmla="*/ 36274 h 1746837"/>
                  <a:gd name="connsiteX1" fmla="*/ 1211048 w 1761296"/>
                  <a:gd name="connsiteY1" fmla="*/ 13553 h 1746837"/>
                  <a:gd name="connsiteX2" fmla="*/ 1165136 w 1761296"/>
                  <a:gd name="connsiteY2" fmla="*/ 13553 h 1746837"/>
                  <a:gd name="connsiteX3" fmla="*/ 1107631 w 1761296"/>
                  <a:gd name="connsiteY3" fmla="*/ 2417 h 1746837"/>
                  <a:gd name="connsiteX4" fmla="*/ 1107631 w 1761296"/>
                  <a:gd name="connsiteY4" fmla="*/ 71054 h 1746837"/>
                  <a:gd name="connsiteX5" fmla="*/ 1228900 w 1761296"/>
                  <a:gd name="connsiteY5" fmla="*/ 192323 h 1746837"/>
                  <a:gd name="connsiteX6" fmla="*/ 1228900 w 1761296"/>
                  <a:gd name="connsiteY6" fmla="*/ 378049 h 1746837"/>
                  <a:gd name="connsiteX7" fmla="*/ 1227741 w 1761296"/>
                  <a:gd name="connsiteY7" fmla="*/ 402391 h 1746837"/>
                  <a:gd name="connsiteX8" fmla="*/ 830086 w 1761296"/>
                  <a:gd name="connsiteY8" fmla="*/ 4740 h 1746837"/>
                  <a:gd name="connsiteX9" fmla="*/ 827767 w 1761296"/>
                  <a:gd name="connsiteY9" fmla="*/ 2417 h 1746837"/>
                  <a:gd name="connsiteX10" fmla="*/ 770262 w 1761296"/>
                  <a:gd name="connsiteY10" fmla="*/ 13553 h 1746837"/>
                  <a:gd name="connsiteX11" fmla="*/ 724816 w 1761296"/>
                  <a:gd name="connsiteY11" fmla="*/ 13553 h 1746837"/>
                  <a:gd name="connsiteX12" fmla="*/ 660590 w 1761296"/>
                  <a:gd name="connsiteY12" fmla="*/ 77775 h 1746837"/>
                  <a:gd name="connsiteX13" fmla="*/ 660590 w 1761296"/>
                  <a:gd name="connsiteY13" fmla="*/ 385703 h 1746837"/>
                  <a:gd name="connsiteX14" fmla="*/ 840751 w 1761296"/>
                  <a:gd name="connsiteY14" fmla="*/ 664869 h 1746837"/>
                  <a:gd name="connsiteX15" fmla="*/ 851647 w 1761296"/>
                  <a:gd name="connsiteY15" fmla="*/ 645853 h 1746837"/>
                  <a:gd name="connsiteX16" fmla="*/ 842141 w 1761296"/>
                  <a:gd name="connsiteY16" fmla="*/ 663244 h 1746837"/>
                  <a:gd name="connsiteX17" fmla="*/ 845619 w 1761296"/>
                  <a:gd name="connsiteY17" fmla="*/ 673451 h 1746837"/>
                  <a:gd name="connsiteX18" fmla="*/ 932108 w 1761296"/>
                  <a:gd name="connsiteY18" fmla="*/ 696638 h 1746837"/>
                  <a:gd name="connsiteX19" fmla="*/ 938833 w 1761296"/>
                  <a:gd name="connsiteY19" fmla="*/ 704287 h 1746837"/>
                  <a:gd name="connsiteX20" fmla="*/ 938833 w 1761296"/>
                  <a:gd name="connsiteY20" fmla="*/ 760171 h 1746837"/>
                  <a:gd name="connsiteX21" fmla="*/ 944861 w 1761296"/>
                  <a:gd name="connsiteY21" fmla="*/ 760171 h 1746837"/>
                  <a:gd name="connsiteX22" fmla="*/ 944861 w 1761296"/>
                  <a:gd name="connsiteY22" fmla="*/ 1138122 h 1746837"/>
                  <a:gd name="connsiteX23" fmla="*/ 908921 w 1761296"/>
                  <a:gd name="connsiteY23" fmla="*/ 1210228 h 1746837"/>
                  <a:gd name="connsiteX24" fmla="*/ 324149 w 1761296"/>
                  <a:gd name="connsiteY24" fmla="*/ 625452 h 1746837"/>
                  <a:gd name="connsiteX25" fmla="*/ 184566 w 1761296"/>
                  <a:gd name="connsiteY25" fmla="*/ 561688 h 1746837"/>
                  <a:gd name="connsiteX26" fmla="*/ 0 w 1761296"/>
                  <a:gd name="connsiteY26" fmla="*/ 746254 h 1746837"/>
                  <a:gd name="connsiteX27" fmla="*/ 56807 w 1761296"/>
                  <a:gd name="connsiteY27" fmla="*/ 879579 h 1746837"/>
                  <a:gd name="connsiteX28" fmla="*/ 161379 w 1761296"/>
                  <a:gd name="connsiteY28" fmla="*/ 984151 h 1746837"/>
                  <a:gd name="connsiteX29" fmla="*/ 161379 w 1761296"/>
                  <a:gd name="connsiteY29" fmla="*/ 1122113 h 1746837"/>
                  <a:gd name="connsiteX30" fmla="*/ 193841 w 1761296"/>
                  <a:gd name="connsiteY30" fmla="*/ 1216020 h 1746837"/>
                  <a:gd name="connsiteX31" fmla="*/ 194303 w 1761296"/>
                  <a:gd name="connsiteY31" fmla="*/ 1216486 h 1746837"/>
                  <a:gd name="connsiteX32" fmla="*/ 220039 w 1761296"/>
                  <a:gd name="connsiteY32" fmla="*/ 1242227 h 1746837"/>
                  <a:gd name="connsiteX33" fmla="*/ 724649 w 1761296"/>
                  <a:gd name="connsiteY33" fmla="*/ 1746837 h 1746837"/>
                  <a:gd name="connsiteX34" fmla="*/ 1750605 w 1761296"/>
                  <a:gd name="connsiteY34" fmla="*/ 637570 h 1746837"/>
                  <a:gd name="connsiteX35" fmla="*/ 1260664 w 1761296"/>
                  <a:gd name="connsiteY35" fmla="*/ 36971 h 1746837"/>
                  <a:gd name="connsiteX36" fmla="*/ 1259971 w 1761296"/>
                  <a:gd name="connsiteY36" fmla="*/ 36274 h 1746837"/>
                  <a:gd name="connsiteX0" fmla="*/ 1259971 w 1716986"/>
                  <a:gd name="connsiteY0" fmla="*/ 36274 h 1746837"/>
                  <a:gd name="connsiteX1" fmla="*/ 1211048 w 1716986"/>
                  <a:gd name="connsiteY1" fmla="*/ 13553 h 1746837"/>
                  <a:gd name="connsiteX2" fmla="*/ 1165136 w 1716986"/>
                  <a:gd name="connsiteY2" fmla="*/ 13553 h 1746837"/>
                  <a:gd name="connsiteX3" fmla="*/ 1107631 w 1716986"/>
                  <a:gd name="connsiteY3" fmla="*/ 2417 h 1746837"/>
                  <a:gd name="connsiteX4" fmla="*/ 1107631 w 1716986"/>
                  <a:gd name="connsiteY4" fmla="*/ 71054 h 1746837"/>
                  <a:gd name="connsiteX5" fmla="*/ 1228900 w 1716986"/>
                  <a:gd name="connsiteY5" fmla="*/ 192323 h 1746837"/>
                  <a:gd name="connsiteX6" fmla="*/ 1228900 w 1716986"/>
                  <a:gd name="connsiteY6" fmla="*/ 378049 h 1746837"/>
                  <a:gd name="connsiteX7" fmla="*/ 1227741 w 1716986"/>
                  <a:gd name="connsiteY7" fmla="*/ 402391 h 1746837"/>
                  <a:gd name="connsiteX8" fmla="*/ 830086 w 1716986"/>
                  <a:gd name="connsiteY8" fmla="*/ 4740 h 1746837"/>
                  <a:gd name="connsiteX9" fmla="*/ 827767 w 1716986"/>
                  <a:gd name="connsiteY9" fmla="*/ 2417 h 1746837"/>
                  <a:gd name="connsiteX10" fmla="*/ 770262 w 1716986"/>
                  <a:gd name="connsiteY10" fmla="*/ 13553 h 1746837"/>
                  <a:gd name="connsiteX11" fmla="*/ 724816 w 1716986"/>
                  <a:gd name="connsiteY11" fmla="*/ 13553 h 1746837"/>
                  <a:gd name="connsiteX12" fmla="*/ 660590 w 1716986"/>
                  <a:gd name="connsiteY12" fmla="*/ 77775 h 1746837"/>
                  <a:gd name="connsiteX13" fmla="*/ 660590 w 1716986"/>
                  <a:gd name="connsiteY13" fmla="*/ 385703 h 1746837"/>
                  <a:gd name="connsiteX14" fmla="*/ 840751 w 1716986"/>
                  <a:gd name="connsiteY14" fmla="*/ 664869 h 1746837"/>
                  <a:gd name="connsiteX15" fmla="*/ 851647 w 1716986"/>
                  <a:gd name="connsiteY15" fmla="*/ 645853 h 1746837"/>
                  <a:gd name="connsiteX16" fmla="*/ 842141 w 1716986"/>
                  <a:gd name="connsiteY16" fmla="*/ 663244 h 1746837"/>
                  <a:gd name="connsiteX17" fmla="*/ 845619 w 1716986"/>
                  <a:gd name="connsiteY17" fmla="*/ 673451 h 1746837"/>
                  <a:gd name="connsiteX18" fmla="*/ 932108 w 1716986"/>
                  <a:gd name="connsiteY18" fmla="*/ 696638 h 1746837"/>
                  <a:gd name="connsiteX19" fmla="*/ 938833 w 1716986"/>
                  <a:gd name="connsiteY19" fmla="*/ 704287 h 1746837"/>
                  <a:gd name="connsiteX20" fmla="*/ 938833 w 1716986"/>
                  <a:gd name="connsiteY20" fmla="*/ 760171 h 1746837"/>
                  <a:gd name="connsiteX21" fmla="*/ 944861 w 1716986"/>
                  <a:gd name="connsiteY21" fmla="*/ 760171 h 1746837"/>
                  <a:gd name="connsiteX22" fmla="*/ 944861 w 1716986"/>
                  <a:gd name="connsiteY22" fmla="*/ 1138122 h 1746837"/>
                  <a:gd name="connsiteX23" fmla="*/ 908921 w 1716986"/>
                  <a:gd name="connsiteY23" fmla="*/ 1210228 h 1746837"/>
                  <a:gd name="connsiteX24" fmla="*/ 324149 w 1716986"/>
                  <a:gd name="connsiteY24" fmla="*/ 625452 h 1746837"/>
                  <a:gd name="connsiteX25" fmla="*/ 184566 w 1716986"/>
                  <a:gd name="connsiteY25" fmla="*/ 561688 h 1746837"/>
                  <a:gd name="connsiteX26" fmla="*/ 0 w 1716986"/>
                  <a:gd name="connsiteY26" fmla="*/ 746254 h 1746837"/>
                  <a:gd name="connsiteX27" fmla="*/ 56807 w 1716986"/>
                  <a:gd name="connsiteY27" fmla="*/ 879579 h 1746837"/>
                  <a:gd name="connsiteX28" fmla="*/ 161379 w 1716986"/>
                  <a:gd name="connsiteY28" fmla="*/ 984151 h 1746837"/>
                  <a:gd name="connsiteX29" fmla="*/ 161379 w 1716986"/>
                  <a:gd name="connsiteY29" fmla="*/ 1122113 h 1746837"/>
                  <a:gd name="connsiteX30" fmla="*/ 193841 w 1716986"/>
                  <a:gd name="connsiteY30" fmla="*/ 1216020 h 1746837"/>
                  <a:gd name="connsiteX31" fmla="*/ 194303 w 1716986"/>
                  <a:gd name="connsiteY31" fmla="*/ 1216486 h 1746837"/>
                  <a:gd name="connsiteX32" fmla="*/ 220039 w 1716986"/>
                  <a:gd name="connsiteY32" fmla="*/ 1242227 h 1746837"/>
                  <a:gd name="connsiteX33" fmla="*/ 724649 w 1716986"/>
                  <a:gd name="connsiteY33" fmla="*/ 1746837 h 1746837"/>
                  <a:gd name="connsiteX34" fmla="*/ 1705361 w 1716986"/>
                  <a:gd name="connsiteY34" fmla="*/ 344676 h 1746837"/>
                  <a:gd name="connsiteX35" fmla="*/ 1260664 w 1716986"/>
                  <a:gd name="connsiteY35" fmla="*/ 36971 h 1746837"/>
                  <a:gd name="connsiteX36" fmla="*/ 1259971 w 1716986"/>
                  <a:gd name="connsiteY36" fmla="*/ 36274 h 1746837"/>
                  <a:gd name="connsiteX0" fmla="*/ 1259971 w 1802390"/>
                  <a:gd name="connsiteY0" fmla="*/ 36274 h 1746837"/>
                  <a:gd name="connsiteX1" fmla="*/ 1211048 w 1802390"/>
                  <a:gd name="connsiteY1" fmla="*/ 13553 h 1746837"/>
                  <a:gd name="connsiteX2" fmla="*/ 1165136 w 1802390"/>
                  <a:gd name="connsiteY2" fmla="*/ 13553 h 1746837"/>
                  <a:gd name="connsiteX3" fmla="*/ 1107631 w 1802390"/>
                  <a:gd name="connsiteY3" fmla="*/ 2417 h 1746837"/>
                  <a:gd name="connsiteX4" fmla="*/ 1107631 w 1802390"/>
                  <a:gd name="connsiteY4" fmla="*/ 71054 h 1746837"/>
                  <a:gd name="connsiteX5" fmla="*/ 1228900 w 1802390"/>
                  <a:gd name="connsiteY5" fmla="*/ 192323 h 1746837"/>
                  <a:gd name="connsiteX6" fmla="*/ 1228900 w 1802390"/>
                  <a:gd name="connsiteY6" fmla="*/ 378049 h 1746837"/>
                  <a:gd name="connsiteX7" fmla="*/ 1227741 w 1802390"/>
                  <a:gd name="connsiteY7" fmla="*/ 402391 h 1746837"/>
                  <a:gd name="connsiteX8" fmla="*/ 830086 w 1802390"/>
                  <a:gd name="connsiteY8" fmla="*/ 4740 h 1746837"/>
                  <a:gd name="connsiteX9" fmla="*/ 827767 w 1802390"/>
                  <a:gd name="connsiteY9" fmla="*/ 2417 h 1746837"/>
                  <a:gd name="connsiteX10" fmla="*/ 770262 w 1802390"/>
                  <a:gd name="connsiteY10" fmla="*/ 13553 h 1746837"/>
                  <a:gd name="connsiteX11" fmla="*/ 724816 w 1802390"/>
                  <a:gd name="connsiteY11" fmla="*/ 13553 h 1746837"/>
                  <a:gd name="connsiteX12" fmla="*/ 660590 w 1802390"/>
                  <a:gd name="connsiteY12" fmla="*/ 77775 h 1746837"/>
                  <a:gd name="connsiteX13" fmla="*/ 660590 w 1802390"/>
                  <a:gd name="connsiteY13" fmla="*/ 385703 h 1746837"/>
                  <a:gd name="connsiteX14" fmla="*/ 840751 w 1802390"/>
                  <a:gd name="connsiteY14" fmla="*/ 664869 h 1746837"/>
                  <a:gd name="connsiteX15" fmla="*/ 851647 w 1802390"/>
                  <a:gd name="connsiteY15" fmla="*/ 645853 h 1746837"/>
                  <a:gd name="connsiteX16" fmla="*/ 842141 w 1802390"/>
                  <a:gd name="connsiteY16" fmla="*/ 663244 h 1746837"/>
                  <a:gd name="connsiteX17" fmla="*/ 845619 w 1802390"/>
                  <a:gd name="connsiteY17" fmla="*/ 673451 h 1746837"/>
                  <a:gd name="connsiteX18" fmla="*/ 932108 w 1802390"/>
                  <a:gd name="connsiteY18" fmla="*/ 696638 h 1746837"/>
                  <a:gd name="connsiteX19" fmla="*/ 938833 w 1802390"/>
                  <a:gd name="connsiteY19" fmla="*/ 704287 h 1746837"/>
                  <a:gd name="connsiteX20" fmla="*/ 938833 w 1802390"/>
                  <a:gd name="connsiteY20" fmla="*/ 760171 h 1746837"/>
                  <a:gd name="connsiteX21" fmla="*/ 944861 w 1802390"/>
                  <a:gd name="connsiteY21" fmla="*/ 760171 h 1746837"/>
                  <a:gd name="connsiteX22" fmla="*/ 944861 w 1802390"/>
                  <a:gd name="connsiteY22" fmla="*/ 1138122 h 1746837"/>
                  <a:gd name="connsiteX23" fmla="*/ 908921 w 1802390"/>
                  <a:gd name="connsiteY23" fmla="*/ 1210228 h 1746837"/>
                  <a:gd name="connsiteX24" fmla="*/ 324149 w 1802390"/>
                  <a:gd name="connsiteY24" fmla="*/ 625452 h 1746837"/>
                  <a:gd name="connsiteX25" fmla="*/ 184566 w 1802390"/>
                  <a:gd name="connsiteY25" fmla="*/ 561688 h 1746837"/>
                  <a:gd name="connsiteX26" fmla="*/ 0 w 1802390"/>
                  <a:gd name="connsiteY26" fmla="*/ 746254 h 1746837"/>
                  <a:gd name="connsiteX27" fmla="*/ 56807 w 1802390"/>
                  <a:gd name="connsiteY27" fmla="*/ 879579 h 1746837"/>
                  <a:gd name="connsiteX28" fmla="*/ 161379 w 1802390"/>
                  <a:gd name="connsiteY28" fmla="*/ 984151 h 1746837"/>
                  <a:gd name="connsiteX29" fmla="*/ 161379 w 1802390"/>
                  <a:gd name="connsiteY29" fmla="*/ 1122113 h 1746837"/>
                  <a:gd name="connsiteX30" fmla="*/ 193841 w 1802390"/>
                  <a:gd name="connsiteY30" fmla="*/ 1216020 h 1746837"/>
                  <a:gd name="connsiteX31" fmla="*/ 194303 w 1802390"/>
                  <a:gd name="connsiteY31" fmla="*/ 1216486 h 1746837"/>
                  <a:gd name="connsiteX32" fmla="*/ 220039 w 1802390"/>
                  <a:gd name="connsiteY32" fmla="*/ 1242227 h 1746837"/>
                  <a:gd name="connsiteX33" fmla="*/ 724649 w 1802390"/>
                  <a:gd name="connsiteY33" fmla="*/ 1746837 h 1746837"/>
                  <a:gd name="connsiteX34" fmla="*/ 1705361 w 1802390"/>
                  <a:gd name="connsiteY34" fmla="*/ 344676 h 1746837"/>
                  <a:gd name="connsiteX35" fmla="*/ 1716289 w 1802390"/>
                  <a:gd name="connsiteY35" fmla="*/ 250247 h 1746837"/>
                  <a:gd name="connsiteX36" fmla="*/ 1260664 w 1802390"/>
                  <a:gd name="connsiteY36" fmla="*/ 36971 h 1746837"/>
                  <a:gd name="connsiteX37" fmla="*/ 1259971 w 1802390"/>
                  <a:gd name="connsiteY37" fmla="*/ 36274 h 1746837"/>
                  <a:gd name="connsiteX0" fmla="*/ 1259971 w 1732716"/>
                  <a:gd name="connsiteY0" fmla="*/ 36274 h 1746837"/>
                  <a:gd name="connsiteX1" fmla="*/ 1211048 w 1732716"/>
                  <a:gd name="connsiteY1" fmla="*/ 13553 h 1746837"/>
                  <a:gd name="connsiteX2" fmla="*/ 1165136 w 1732716"/>
                  <a:gd name="connsiteY2" fmla="*/ 13553 h 1746837"/>
                  <a:gd name="connsiteX3" fmla="*/ 1107631 w 1732716"/>
                  <a:gd name="connsiteY3" fmla="*/ 2417 h 1746837"/>
                  <a:gd name="connsiteX4" fmla="*/ 1107631 w 1732716"/>
                  <a:gd name="connsiteY4" fmla="*/ 71054 h 1746837"/>
                  <a:gd name="connsiteX5" fmla="*/ 1228900 w 1732716"/>
                  <a:gd name="connsiteY5" fmla="*/ 192323 h 1746837"/>
                  <a:gd name="connsiteX6" fmla="*/ 1228900 w 1732716"/>
                  <a:gd name="connsiteY6" fmla="*/ 378049 h 1746837"/>
                  <a:gd name="connsiteX7" fmla="*/ 1227741 w 1732716"/>
                  <a:gd name="connsiteY7" fmla="*/ 402391 h 1746837"/>
                  <a:gd name="connsiteX8" fmla="*/ 830086 w 1732716"/>
                  <a:gd name="connsiteY8" fmla="*/ 4740 h 1746837"/>
                  <a:gd name="connsiteX9" fmla="*/ 827767 w 1732716"/>
                  <a:gd name="connsiteY9" fmla="*/ 2417 h 1746837"/>
                  <a:gd name="connsiteX10" fmla="*/ 770262 w 1732716"/>
                  <a:gd name="connsiteY10" fmla="*/ 13553 h 1746837"/>
                  <a:gd name="connsiteX11" fmla="*/ 724816 w 1732716"/>
                  <a:gd name="connsiteY11" fmla="*/ 13553 h 1746837"/>
                  <a:gd name="connsiteX12" fmla="*/ 660590 w 1732716"/>
                  <a:gd name="connsiteY12" fmla="*/ 77775 h 1746837"/>
                  <a:gd name="connsiteX13" fmla="*/ 660590 w 1732716"/>
                  <a:gd name="connsiteY13" fmla="*/ 385703 h 1746837"/>
                  <a:gd name="connsiteX14" fmla="*/ 840751 w 1732716"/>
                  <a:gd name="connsiteY14" fmla="*/ 664869 h 1746837"/>
                  <a:gd name="connsiteX15" fmla="*/ 851647 w 1732716"/>
                  <a:gd name="connsiteY15" fmla="*/ 645853 h 1746837"/>
                  <a:gd name="connsiteX16" fmla="*/ 842141 w 1732716"/>
                  <a:gd name="connsiteY16" fmla="*/ 663244 h 1746837"/>
                  <a:gd name="connsiteX17" fmla="*/ 845619 w 1732716"/>
                  <a:gd name="connsiteY17" fmla="*/ 673451 h 1746837"/>
                  <a:gd name="connsiteX18" fmla="*/ 932108 w 1732716"/>
                  <a:gd name="connsiteY18" fmla="*/ 696638 h 1746837"/>
                  <a:gd name="connsiteX19" fmla="*/ 938833 w 1732716"/>
                  <a:gd name="connsiteY19" fmla="*/ 704287 h 1746837"/>
                  <a:gd name="connsiteX20" fmla="*/ 938833 w 1732716"/>
                  <a:gd name="connsiteY20" fmla="*/ 760171 h 1746837"/>
                  <a:gd name="connsiteX21" fmla="*/ 944861 w 1732716"/>
                  <a:gd name="connsiteY21" fmla="*/ 760171 h 1746837"/>
                  <a:gd name="connsiteX22" fmla="*/ 944861 w 1732716"/>
                  <a:gd name="connsiteY22" fmla="*/ 1138122 h 1746837"/>
                  <a:gd name="connsiteX23" fmla="*/ 908921 w 1732716"/>
                  <a:gd name="connsiteY23" fmla="*/ 1210228 h 1746837"/>
                  <a:gd name="connsiteX24" fmla="*/ 324149 w 1732716"/>
                  <a:gd name="connsiteY24" fmla="*/ 625452 h 1746837"/>
                  <a:gd name="connsiteX25" fmla="*/ 184566 w 1732716"/>
                  <a:gd name="connsiteY25" fmla="*/ 561688 h 1746837"/>
                  <a:gd name="connsiteX26" fmla="*/ 0 w 1732716"/>
                  <a:gd name="connsiteY26" fmla="*/ 746254 h 1746837"/>
                  <a:gd name="connsiteX27" fmla="*/ 56807 w 1732716"/>
                  <a:gd name="connsiteY27" fmla="*/ 879579 h 1746837"/>
                  <a:gd name="connsiteX28" fmla="*/ 161379 w 1732716"/>
                  <a:gd name="connsiteY28" fmla="*/ 984151 h 1746837"/>
                  <a:gd name="connsiteX29" fmla="*/ 161379 w 1732716"/>
                  <a:gd name="connsiteY29" fmla="*/ 1122113 h 1746837"/>
                  <a:gd name="connsiteX30" fmla="*/ 193841 w 1732716"/>
                  <a:gd name="connsiteY30" fmla="*/ 1216020 h 1746837"/>
                  <a:gd name="connsiteX31" fmla="*/ 194303 w 1732716"/>
                  <a:gd name="connsiteY31" fmla="*/ 1216486 h 1746837"/>
                  <a:gd name="connsiteX32" fmla="*/ 220039 w 1732716"/>
                  <a:gd name="connsiteY32" fmla="*/ 1242227 h 1746837"/>
                  <a:gd name="connsiteX33" fmla="*/ 724649 w 1732716"/>
                  <a:gd name="connsiteY33" fmla="*/ 1746837 h 1746837"/>
                  <a:gd name="connsiteX34" fmla="*/ 1705361 w 1732716"/>
                  <a:gd name="connsiteY34" fmla="*/ 344676 h 1746837"/>
                  <a:gd name="connsiteX35" fmla="*/ 1716289 w 1732716"/>
                  <a:gd name="connsiteY35" fmla="*/ 250247 h 1746837"/>
                  <a:gd name="connsiteX36" fmla="*/ 1260664 w 1732716"/>
                  <a:gd name="connsiteY36" fmla="*/ 36971 h 1746837"/>
                  <a:gd name="connsiteX37" fmla="*/ 1259971 w 1732716"/>
                  <a:gd name="connsiteY37" fmla="*/ 36274 h 1746837"/>
                  <a:gd name="connsiteX0" fmla="*/ 1452103 w 2060325"/>
                  <a:gd name="connsiteY0" fmla="*/ 36274 h 1384887"/>
                  <a:gd name="connsiteX1" fmla="*/ 1403180 w 2060325"/>
                  <a:gd name="connsiteY1" fmla="*/ 13553 h 1384887"/>
                  <a:gd name="connsiteX2" fmla="*/ 1357268 w 2060325"/>
                  <a:gd name="connsiteY2" fmla="*/ 13553 h 1384887"/>
                  <a:gd name="connsiteX3" fmla="*/ 1299763 w 2060325"/>
                  <a:gd name="connsiteY3" fmla="*/ 2417 h 1384887"/>
                  <a:gd name="connsiteX4" fmla="*/ 1299763 w 2060325"/>
                  <a:gd name="connsiteY4" fmla="*/ 71054 h 1384887"/>
                  <a:gd name="connsiteX5" fmla="*/ 1421032 w 2060325"/>
                  <a:gd name="connsiteY5" fmla="*/ 192323 h 1384887"/>
                  <a:gd name="connsiteX6" fmla="*/ 1421032 w 2060325"/>
                  <a:gd name="connsiteY6" fmla="*/ 378049 h 1384887"/>
                  <a:gd name="connsiteX7" fmla="*/ 1419873 w 2060325"/>
                  <a:gd name="connsiteY7" fmla="*/ 402391 h 1384887"/>
                  <a:gd name="connsiteX8" fmla="*/ 1022218 w 2060325"/>
                  <a:gd name="connsiteY8" fmla="*/ 4740 h 1384887"/>
                  <a:gd name="connsiteX9" fmla="*/ 1019899 w 2060325"/>
                  <a:gd name="connsiteY9" fmla="*/ 2417 h 1384887"/>
                  <a:gd name="connsiteX10" fmla="*/ 962394 w 2060325"/>
                  <a:gd name="connsiteY10" fmla="*/ 13553 h 1384887"/>
                  <a:gd name="connsiteX11" fmla="*/ 916948 w 2060325"/>
                  <a:gd name="connsiteY11" fmla="*/ 13553 h 1384887"/>
                  <a:gd name="connsiteX12" fmla="*/ 852722 w 2060325"/>
                  <a:gd name="connsiteY12" fmla="*/ 77775 h 1384887"/>
                  <a:gd name="connsiteX13" fmla="*/ 852722 w 2060325"/>
                  <a:gd name="connsiteY13" fmla="*/ 385703 h 1384887"/>
                  <a:gd name="connsiteX14" fmla="*/ 1032883 w 2060325"/>
                  <a:gd name="connsiteY14" fmla="*/ 664869 h 1384887"/>
                  <a:gd name="connsiteX15" fmla="*/ 1043779 w 2060325"/>
                  <a:gd name="connsiteY15" fmla="*/ 645853 h 1384887"/>
                  <a:gd name="connsiteX16" fmla="*/ 1034273 w 2060325"/>
                  <a:gd name="connsiteY16" fmla="*/ 663244 h 1384887"/>
                  <a:gd name="connsiteX17" fmla="*/ 1037751 w 2060325"/>
                  <a:gd name="connsiteY17" fmla="*/ 673451 h 1384887"/>
                  <a:gd name="connsiteX18" fmla="*/ 1124240 w 2060325"/>
                  <a:gd name="connsiteY18" fmla="*/ 696638 h 1384887"/>
                  <a:gd name="connsiteX19" fmla="*/ 1130965 w 2060325"/>
                  <a:gd name="connsiteY19" fmla="*/ 704287 h 1384887"/>
                  <a:gd name="connsiteX20" fmla="*/ 1130965 w 2060325"/>
                  <a:gd name="connsiteY20" fmla="*/ 760171 h 1384887"/>
                  <a:gd name="connsiteX21" fmla="*/ 1136993 w 2060325"/>
                  <a:gd name="connsiteY21" fmla="*/ 760171 h 1384887"/>
                  <a:gd name="connsiteX22" fmla="*/ 1136993 w 2060325"/>
                  <a:gd name="connsiteY22" fmla="*/ 1138122 h 1384887"/>
                  <a:gd name="connsiteX23" fmla="*/ 1101053 w 2060325"/>
                  <a:gd name="connsiteY23" fmla="*/ 1210228 h 1384887"/>
                  <a:gd name="connsiteX24" fmla="*/ 516281 w 2060325"/>
                  <a:gd name="connsiteY24" fmla="*/ 625452 h 1384887"/>
                  <a:gd name="connsiteX25" fmla="*/ 376698 w 2060325"/>
                  <a:gd name="connsiteY25" fmla="*/ 561688 h 1384887"/>
                  <a:gd name="connsiteX26" fmla="*/ 192132 w 2060325"/>
                  <a:gd name="connsiteY26" fmla="*/ 746254 h 1384887"/>
                  <a:gd name="connsiteX27" fmla="*/ 248939 w 2060325"/>
                  <a:gd name="connsiteY27" fmla="*/ 879579 h 1384887"/>
                  <a:gd name="connsiteX28" fmla="*/ 353511 w 2060325"/>
                  <a:gd name="connsiteY28" fmla="*/ 984151 h 1384887"/>
                  <a:gd name="connsiteX29" fmla="*/ 353511 w 2060325"/>
                  <a:gd name="connsiteY29" fmla="*/ 1122113 h 1384887"/>
                  <a:gd name="connsiteX30" fmla="*/ 385973 w 2060325"/>
                  <a:gd name="connsiteY30" fmla="*/ 1216020 h 1384887"/>
                  <a:gd name="connsiteX31" fmla="*/ 386435 w 2060325"/>
                  <a:gd name="connsiteY31" fmla="*/ 1216486 h 1384887"/>
                  <a:gd name="connsiteX32" fmla="*/ 412171 w 2060325"/>
                  <a:gd name="connsiteY32" fmla="*/ 1242227 h 1384887"/>
                  <a:gd name="connsiteX33" fmla="*/ 0 w 2060325"/>
                  <a:gd name="connsiteY33" fmla="*/ 1384887 h 1384887"/>
                  <a:gd name="connsiteX34" fmla="*/ 1897493 w 2060325"/>
                  <a:gd name="connsiteY34" fmla="*/ 344676 h 1384887"/>
                  <a:gd name="connsiteX35" fmla="*/ 1908421 w 2060325"/>
                  <a:gd name="connsiteY35" fmla="*/ 250247 h 1384887"/>
                  <a:gd name="connsiteX36" fmla="*/ 1452796 w 2060325"/>
                  <a:gd name="connsiteY36" fmla="*/ 36971 h 1384887"/>
                  <a:gd name="connsiteX37" fmla="*/ 1452103 w 2060325"/>
                  <a:gd name="connsiteY37" fmla="*/ 36274 h 1384887"/>
                  <a:gd name="connsiteX0" fmla="*/ 1452103 w 2060325"/>
                  <a:gd name="connsiteY0" fmla="*/ 36274 h 1392021"/>
                  <a:gd name="connsiteX1" fmla="*/ 1403180 w 2060325"/>
                  <a:gd name="connsiteY1" fmla="*/ 13553 h 1392021"/>
                  <a:gd name="connsiteX2" fmla="*/ 1357268 w 2060325"/>
                  <a:gd name="connsiteY2" fmla="*/ 13553 h 1392021"/>
                  <a:gd name="connsiteX3" fmla="*/ 1299763 w 2060325"/>
                  <a:gd name="connsiteY3" fmla="*/ 2417 h 1392021"/>
                  <a:gd name="connsiteX4" fmla="*/ 1299763 w 2060325"/>
                  <a:gd name="connsiteY4" fmla="*/ 71054 h 1392021"/>
                  <a:gd name="connsiteX5" fmla="*/ 1421032 w 2060325"/>
                  <a:gd name="connsiteY5" fmla="*/ 192323 h 1392021"/>
                  <a:gd name="connsiteX6" fmla="*/ 1421032 w 2060325"/>
                  <a:gd name="connsiteY6" fmla="*/ 378049 h 1392021"/>
                  <a:gd name="connsiteX7" fmla="*/ 1419873 w 2060325"/>
                  <a:gd name="connsiteY7" fmla="*/ 402391 h 1392021"/>
                  <a:gd name="connsiteX8" fmla="*/ 1022218 w 2060325"/>
                  <a:gd name="connsiteY8" fmla="*/ 4740 h 1392021"/>
                  <a:gd name="connsiteX9" fmla="*/ 1019899 w 2060325"/>
                  <a:gd name="connsiteY9" fmla="*/ 2417 h 1392021"/>
                  <a:gd name="connsiteX10" fmla="*/ 962394 w 2060325"/>
                  <a:gd name="connsiteY10" fmla="*/ 13553 h 1392021"/>
                  <a:gd name="connsiteX11" fmla="*/ 916948 w 2060325"/>
                  <a:gd name="connsiteY11" fmla="*/ 13553 h 1392021"/>
                  <a:gd name="connsiteX12" fmla="*/ 852722 w 2060325"/>
                  <a:gd name="connsiteY12" fmla="*/ 77775 h 1392021"/>
                  <a:gd name="connsiteX13" fmla="*/ 852722 w 2060325"/>
                  <a:gd name="connsiteY13" fmla="*/ 385703 h 1392021"/>
                  <a:gd name="connsiteX14" fmla="*/ 1032883 w 2060325"/>
                  <a:gd name="connsiteY14" fmla="*/ 664869 h 1392021"/>
                  <a:gd name="connsiteX15" fmla="*/ 1043779 w 2060325"/>
                  <a:gd name="connsiteY15" fmla="*/ 645853 h 1392021"/>
                  <a:gd name="connsiteX16" fmla="*/ 1034273 w 2060325"/>
                  <a:gd name="connsiteY16" fmla="*/ 663244 h 1392021"/>
                  <a:gd name="connsiteX17" fmla="*/ 1037751 w 2060325"/>
                  <a:gd name="connsiteY17" fmla="*/ 673451 h 1392021"/>
                  <a:gd name="connsiteX18" fmla="*/ 1124240 w 2060325"/>
                  <a:gd name="connsiteY18" fmla="*/ 696638 h 1392021"/>
                  <a:gd name="connsiteX19" fmla="*/ 1130965 w 2060325"/>
                  <a:gd name="connsiteY19" fmla="*/ 704287 h 1392021"/>
                  <a:gd name="connsiteX20" fmla="*/ 1130965 w 2060325"/>
                  <a:gd name="connsiteY20" fmla="*/ 760171 h 1392021"/>
                  <a:gd name="connsiteX21" fmla="*/ 1136993 w 2060325"/>
                  <a:gd name="connsiteY21" fmla="*/ 760171 h 1392021"/>
                  <a:gd name="connsiteX22" fmla="*/ 1136993 w 2060325"/>
                  <a:gd name="connsiteY22" fmla="*/ 1138122 h 1392021"/>
                  <a:gd name="connsiteX23" fmla="*/ 1101053 w 2060325"/>
                  <a:gd name="connsiteY23" fmla="*/ 1210228 h 1392021"/>
                  <a:gd name="connsiteX24" fmla="*/ 516281 w 2060325"/>
                  <a:gd name="connsiteY24" fmla="*/ 625452 h 1392021"/>
                  <a:gd name="connsiteX25" fmla="*/ 376698 w 2060325"/>
                  <a:gd name="connsiteY25" fmla="*/ 561688 h 1392021"/>
                  <a:gd name="connsiteX26" fmla="*/ 192132 w 2060325"/>
                  <a:gd name="connsiteY26" fmla="*/ 746254 h 1392021"/>
                  <a:gd name="connsiteX27" fmla="*/ 248939 w 2060325"/>
                  <a:gd name="connsiteY27" fmla="*/ 879579 h 1392021"/>
                  <a:gd name="connsiteX28" fmla="*/ 353511 w 2060325"/>
                  <a:gd name="connsiteY28" fmla="*/ 984151 h 1392021"/>
                  <a:gd name="connsiteX29" fmla="*/ 353511 w 2060325"/>
                  <a:gd name="connsiteY29" fmla="*/ 1122113 h 1392021"/>
                  <a:gd name="connsiteX30" fmla="*/ 385973 w 2060325"/>
                  <a:gd name="connsiteY30" fmla="*/ 1216020 h 1392021"/>
                  <a:gd name="connsiteX31" fmla="*/ 386435 w 2060325"/>
                  <a:gd name="connsiteY31" fmla="*/ 1216486 h 1392021"/>
                  <a:gd name="connsiteX32" fmla="*/ 412171 w 2060325"/>
                  <a:gd name="connsiteY32" fmla="*/ 1242227 h 1392021"/>
                  <a:gd name="connsiteX33" fmla="*/ 0 w 2060325"/>
                  <a:gd name="connsiteY33" fmla="*/ 1384887 h 1392021"/>
                  <a:gd name="connsiteX34" fmla="*/ 1897493 w 2060325"/>
                  <a:gd name="connsiteY34" fmla="*/ 344676 h 1392021"/>
                  <a:gd name="connsiteX35" fmla="*/ 1908421 w 2060325"/>
                  <a:gd name="connsiteY35" fmla="*/ 250247 h 1392021"/>
                  <a:gd name="connsiteX36" fmla="*/ 1452796 w 2060325"/>
                  <a:gd name="connsiteY36" fmla="*/ 36971 h 1392021"/>
                  <a:gd name="connsiteX37" fmla="*/ 1452103 w 2060325"/>
                  <a:gd name="connsiteY37" fmla="*/ 36274 h 1392021"/>
                  <a:gd name="connsiteX0" fmla="*/ 1452103 w 2060325"/>
                  <a:gd name="connsiteY0" fmla="*/ 36274 h 1645443"/>
                  <a:gd name="connsiteX1" fmla="*/ 1403180 w 2060325"/>
                  <a:gd name="connsiteY1" fmla="*/ 13553 h 1645443"/>
                  <a:gd name="connsiteX2" fmla="*/ 1357268 w 2060325"/>
                  <a:gd name="connsiteY2" fmla="*/ 13553 h 1645443"/>
                  <a:gd name="connsiteX3" fmla="*/ 1299763 w 2060325"/>
                  <a:gd name="connsiteY3" fmla="*/ 2417 h 1645443"/>
                  <a:gd name="connsiteX4" fmla="*/ 1299763 w 2060325"/>
                  <a:gd name="connsiteY4" fmla="*/ 71054 h 1645443"/>
                  <a:gd name="connsiteX5" fmla="*/ 1421032 w 2060325"/>
                  <a:gd name="connsiteY5" fmla="*/ 192323 h 1645443"/>
                  <a:gd name="connsiteX6" fmla="*/ 1421032 w 2060325"/>
                  <a:gd name="connsiteY6" fmla="*/ 378049 h 1645443"/>
                  <a:gd name="connsiteX7" fmla="*/ 1419873 w 2060325"/>
                  <a:gd name="connsiteY7" fmla="*/ 402391 h 1645443"/>
                  <a:gd name="connsiteX8" fmla="*/ 1022218 w 2060325"/>
                  <a:gd name="connsiteY8" fmla="*/ 4740 h 1645443"/>
                  <a:gd name="connsiteX9" fmla="*/ 1019899 w 2060325"/>
                  <a:gd name="connsiteY9" fmla="*/ 2417 h 1645443"/>
                  <a:gd name="connsiteX10" fmla="*/ 962394 w 2060325"/>
                  <a:gd name="connsiteY10" fmla="*/ 13553 h 1645443"/>
                  <a:gd name="connsiteX11" fmla="*/ 916948 w 2060325"/>
                  <a:gd name="connsiteY11" fmla="*/ 13553 h 1645443"/>
                  <a:gd name="connsiteX12" fmla="*/ 852722 w 2060325"/>
                  <a:gd name="connsiteY12" fmla="*/ 77775 h 1645443"/>
                  <a:gd name="connsiteX13" fmla="*/ 852722 w 2060325"/>
                  <a:gd name="connsiteY13" fmla="*/ 385703 h 1645443"/>
                  <a:gd name="connsiteX14" fmla="*/ 1032883 w 2060325"/>
                  <a:gd name="connsiteY14" fmla="*/ 664869 h 1645443"/>
                  <a:gd name="connsiteX15" fmla="*/ 1043779 w 2060325"/>
                  <a:gd name="connsiteY15" fmla="*/ 645853 h 1645443"/>
                  <a:gd name="connsiteX16" fmla="*/ 1034273 w 2060325"/>
                  <a:gd name="connsiteY16" fmla="*/ 663244 h 1645443"/>
                  <a:gd name="connsiteX17" fmla="*/ 1037751 w 2060325"/>
                  <a:gd name="connsiteY17" fmla="*/ 673451 h 1645443"/>
                  <a:gd name="connsiteX18" fmla="*/ 1124240 w 2060325"/>
                  <a:gd name="connsiteY18" fmla="*/ 696638 h 1645443"/>
                  <a:gd name="connsiteX19" fmla="*/ 1130965 w 2060325"/>
                  <a:gd name="connsiteY19" fmla="*/ 704287 h 1645443"/>
                  <a:gd name="connsiteX20" fmla="*/ 1130965 w 2060325"/>
                  <a:gd name="connsiteY20" fmla="*/ 760171 h 1645443"/>
                  <a:gd name="connsiteX21" fmla="*/ 1136993 w 2060325"/>
                  <a:gd name="connsiteY21" fmla="*/ 760171 h 1645443"/>
                  <a:gd name="connsiteX22" fmla="*/ 1136993 w 2060325"/>
                  <a:gd name="connsiteY22" fmla="*/ 1138122 h 1645443"/>
                  <a:gd name="connsiteX23" fmla="*/ 1101053 w 2060325"/>
                  <a:gd name="connsiteY23" fmla="*/ 1210228 h 1645443"/>
                  <a:gd name="connsiteX24" fmla="*/ 516281 w 2060325"/>
                  <a:gd name="connsiteY24" fmla="*/ 625452 h 1645443"/>
                  <a:gd name="connsiteX25" fmla="*/ 376698 w 2060325"/>
                  <a:gd name="connsiteY25" fmla="*/ 561688 h 1645443"/>
                  <a:gd name="connsiteX26" fmla="*/ 192132 w 2060325"/>
                  <a:gd name="connsiteY26" fmla="*/ 746254 h 1645443"/>
                  <a:gd name="connsiteX27" fmla="*/ 248939 w 2060325"/>
                  <a:gd name="connsiteY27" fmla="*/ 879579 h 1645443"/>
                  <a:gd name="connsiteX28" fmla="*/ 353511 w 2060325"/>
                  <a:gd name="connsiteY28" fmla="*/ 984151 h 1645443"/>
                  <a:gd name="connsiteX29" fmla="*/ 353511 w 2060325"/>
                  <a:gd name="connsiteY29" fmla="*/ 1122113 h 1645443"/>
                  <a:gd name="connsiteX30" fmla="*/ 385973 w 2060325"/>
                  <a:gd name="connsiteY30" fmla="*/ 1216020 h 1645443"/>
                  <a:gd name="connsiteX31" fmla="*/ 386435 w 2060325"/>
                  <a:gd name="connsiteY31" fmla="*/ 1216486 h 1645443"/>
                  <a:gd name="connsiteX32" fmla="*/ 412171 w 2060325"/>
                  <a:gd name="connsiteY32" fmla="*/ 1242227 h 1645443"/>
                  <a:gd name="connsiteX33" fmla="*/ 0 w 2060325"/>
                  <a:gd name="connsiteY33" fmla="*/ 1384887 h 1645443"/>
                  <a:gd name="connsiteX34" fmla="*/ 1897493 w 2060325"/>
                  <a:gd name="connsiteY34" fmla="*/ 344676 h 1645443"/>
                  <a:gd name="connsiteX35" fmla="*/ 1908421 w 2060325"/>
                  <a:gd name="connsiteY35" fmla="*/ 250247 h 1645443"/>
                  <a:gd name="connsiteX36" fmla="*/ 1452796 w 2060325"/>
                  <a:gd name="connsiteY36" fmla="*/ 36971 h 1645443"/>
                  <a:gd name="connsiteX37" fmla="*/ 1452103 w 2060325"/>
                  <a:gd name="connsiteY37" fmla="*/ 36274 h 1645443"/>
                  <a:gd name="connsiteX0" fmla="*/ 1452103 w 1982671"/>
                  <a:gd name="connsiteY0" fmla="*/ 36274 h 1686610"/>
                  <a:gd name="connsiteX1" fmla="*/ 1403180 w 1982671"/>
                  <a:gd name="connsiteY1" fmla="*/ 13553 h 1686610"/>
                  <a:gd name="connsiteX2" fmla="*/ 1357268 w 1982671"/>
                  <a:gd name="connsiteY2" fmla="*/ 13553 h 1686610"/>
                  <a:gd name="connsiteX3" fmla="*/ 1299763 w 1982671"/>
                  <a:gd name="connsiteY3" fmla="*/ 2417 h 1686610"/>
                  <a:gd name="connsiteX4" fmla="*/ 1299763 w 1982671"/>
                  <a:gd name="connsiteY4" fmla="*/ 71054 h 1686610"/>
                  <a:gd name="connsiteX5" fmla="*/ 1421032 w 1982671"/>
                  <a:gd name="connsiteY5" fmla="*/ 192323 h 1686610"/>
                  <a:gd name="connsiteX6" fmla="*/ 1421032 w 1982671"/>
                  <a:gd name="connsiteY6" fmla="*/ 378049 h 1686610"/>
                  <a:gd name="connsiteX7" fmla="*/ 1419873 w 1982671"/>
                  <a:gd name="connsiteY7" fmla="*/ 402391 h 1686610"/>
                  <a:gd name="connsiteX8" fmla="*/ 1022218 w 1982671"/>
                  <a:gd name="connsiteY8" fmla="*/ 4740 h 1686610"/>
                  <a:gd name="connsiteX9" fmla="*/ 1019899 w 1982671"/>
                  <a:gd name="connsiteY9" fmla="*/ 2417 h 1686610"/>
                  <a:gd name="connsiteX10" fmla="*/ 962394 w 1982671"/>
                  <a:gd name="connsiteY10" fmla="*/ 13553 h 1686610"/>
                  <a:gd name="connsiteX11" fmla="*/ 916948 w 1982671"/>
                  <a:gd name="connsiteY11" fmla="*/ 13553 h 1686610"/>
                  <a:gd name="connsiteX12" fmla="*/ 852722 w 1982671"/>
                  <a:gd name="connsiteY12" fmla="*/ 77775 h 1686610"/>
                  <a:gd name="connsiteX13" fmla="*/ 852722 w 1982671"/>
                  <a:gd name="connsiteY13" fmla="*/ 385703 h 1686610"/>
                  <a:gd name="connsiteX14" fmla="*/ 1032883 w 1982671"/>
                  <a:gd name="connsiteY14" fmla="*/ 664869 h 1686610"/>
                  <a:gd name="connsiteX15" fmla="*/ 1043779 w 1982671"/>
                  <a:gd name="connsiteY15" fmla="*/ 645853 h 1686610"/>
                  <a:gd name="connsiteX16" fmla="*/ 1034273 w 1982671"/>
                  <a:gd name="connsiteY16" fmla="*/ 663244 h 1686610"/>
                  <a:gd name="connsiteX17" fmla="*/ 1037751 w 1982671"/>
                  <a:gd name="connsiteY17" fmla="*/ 673451 h 1686610"/>
                  <a:gd name="connsiteX18" fmla="*/ 1124240 w 1982671"/>
                  <a:gd name="connsiteY18" fmla="*/ 696638 h 1686610"/>
                  <a:gd name="connsiteX19" fmla="*/ 1130965 w 1982671"/>
                  <a:gd name="connsiteY19" fmla="*/ 704287 h 1686610"/>
                  <a:gd name="connsiteX20" fmla="*/ 1130965 w 1982671"/>
                  <a:gd name="connsiteY20" fmla="*/ 760171 h 1686610"/>
                  <a:gd name="connsiteX21" fmla="*/ 1136993 w 1982671"/>
                  <a:gd name="connsiteY21" fmla="*/ 760171 h 1686610"/>
                  <a:gd name="connsiteX22" fmla="*/ 1136993 w 1982671"/>
                  <a:gd name="connsiteY22" fmla="*/ 1138122 h 1686610"/>
                  <a:gd name="connsiteX23" fmla="*/ 1101053 w 1982671"/>
                  <a:gd name="connsiteY23" fmla="*/ 1210228 h 1686610"/>
                  <a:gd name="connsiteX24" fmla="*/ 516281 w 1982671"/>
                  <a:gd name="connsiteY24" fmla="*/ 625452 h 1686610"/>
                  <a:gd name="connsiteX25" fmla="*/ 376698 w 1982671"/>
                  <a:gd name="connsiteY25" fmla="*/ 561688 h 1686610"/>
                  <a:gd name="connsiteX26" fmla="*/ 192132 w 1982671"/>
                  <a:gd name="connsiteY26" fmla="*/ 746254 h 1686610"/>
                  <a:gd name="connsiteX27" fmla="*/ 248939 w 1982671"/>
                  <a:gd name="connsiteY27" fmla="*/ 879579 h 1686610"/>
                  <a:gd name="connsiteX28" fmla="*/ 353511 w 1982671"/>
                  <a:gd name="connsiteY28" fmla="*/ 984151 h 1686610"/>
                  <a:gd name="connsiteX29" fmla="*/ 353511 w 1982671"/>
                  <a:gd name="connsiteY29" fmla="*/ 1122113 h 1686610"/>
                  <a:gd name="connsiteX30" fmla="*/ 385973 w 1982671"/>
                  <a:gd name="connsiteY30" fmla="*/ 1216020 h 1686610"/>
                  <a:gd name="connsiteX31" fmla="*/ 386435 w 1982671"/>
                  <a:gd name="connsiteY31" fmla="*/ 1216486 h 1686610"/>
                  <a:gd name="connsiteX32" fmla="*/ 412171 w 1982671"/>
                  <a:gd name="connsiteY32" fmla="*/ 1242227 h 1686610"/>
                  <a:gd name="connsiteX33" fmla="*/ 0 w 1982671"/>
                  <a:gd name="connsiteY33" fmla="*/ 1384887 h 1686610"/>
                  <a:gd name="connsiteX34" fmla="*/ 1897493 w 1982671"/>
                  <a:gd name="connsiteY34" fmla="*/ 344676 h 1686610"/>
                  <a:gd name="connsiteX35" fmla="*/ 1908421 w 1982671"/>
                  <a:gd name="connsiteY35" fmla="*/ 250247 h 1686610"/>
                  <a:gd name="connsiteX36" fmla="*/ 1452796 w 1982671"/>
                  <a:gd name="connsiteY36" fmla="*/ 36971 h 1686610"/>
                  <a:gd name="connsiteX37" fmla="*/ 1452103 w 1982671"/>
                  <a:gd name="connsiteY37" fmla="*/ 36274 h 1686610"/>
                  <a:gd name="connsiteX0" fmla="*/ 1452103 w 1927241"/>
                  <a:gd name="connsiteY0" fmla="*/ 36274 h 1736075"/>
                  <a:gd name="connsiteX1" fmla="*/ 1403180 w 1927241"/>
                  <a:gd name="connsiteY1" fmla="*/ 13553 h 1736075"/>
                  <a:gd name="connsiteX2" fmla="*/ 1357268 w 1927241"/>
                  <a:gd name="connsiteY2" fmla="*/ 13553 h 1736075"/>
                  <a:gd name="connsiteX3" fmla="*/ 1299763 w 1927241"/>
                  <a:gd name="connsiteY3" fmla="*/ 2417 h 1736075"/>
                  <a:gd name="connsiteX4" fmla="*/ 1299763 w 1927241"/>
                  <a:gd name="connsiteY4" fmla="*/ 71054 h 1736075"/>
                  <a:gd name="connsiteX5" fmla="*/ 1421032 w 1927241"/>
                  <a:gd name="connsiteY5" fmla="*/ 192323 h 1736075"/>
                  <a:gd name="connsiteX6" fmla="*/ 1421032 w 1927241"/>
                  <a:gd name="connsiteY6" fmla="*/ 378049 h 1736075"/>
                  <a:gd name="connsiteX7" fmla="*/ 1419873 w 1927241"/>
                  <a:gd name="connsiteY7" fmla="*/ 402391 h 1736075"/>
                  <a:gd name="connsiteX8" fmla="*/ 1022218 w 1927241"/>
                  <a:gd name="connsiteY8" fmla="*/ 4740 h 1736075"/>
                  <a:gd name="connsiteX9" fmla="*/ 1019899 w 1927241"/>
                  <a:gd name="connsiteY9" fmla="*/ 2417 h 1736075"/>
                  <a:gd name="connsiteX10" fmla="*/ 962394 w 1927241"/>
                  <a:gd name="connsiteY10" fmla="*/ 13553 h 1736075"/>
                  <a:gd name="connsiteX11" fmla="*/ 916948 w 1927241"/>
                  <a:gd name="connsiteY11" fmla="*/ 13553 h 1736075"/>
                  <a:gd name="connsiteX12" fmla="*/ 852722 w 1927241"/>
                  <a:gd name="connsiteY12" fmla="*/ 77775 h 1736075"/>
                  <a:gd name="connsiteX13" fmla="*/ 852722 w 1927241"/>
                  <a:gd name="connsiteY13" fmla="*/ 385703 h 1736075"/>
                  <a:gd name="connsiteX14" fmla="*/ 1032883 w 1927241"/>
                  <a:gd name="connsiteY14" fmla="*/ 664869 h 1736075"/>
                  <a:gd name="connsiteX15" fmla="*/ 1043779 w 1927241"/>
                  <a:gd name="connsiteY15" fmla="*/ 645853 h 1736075"/>
                  <a:gd name="connsiteX16" fmla="*/ 1034273 w 1927241"/>
                  <a:gd name="connsiteY16" fmla="*/ 663244 h 1736075"/>
                  <a:gd name="connsiteX17" fmla="*/ 1037751 w 1927241"/>
                  <a:gd name="connsiteY17" fmla="*/ 673451 h 1736075"/>
                  <a:gd name="connsiteX18" fmla="*/ 1124240 w 1927241"/>
                  <a:gd name="connsiteY18" fmla="*/ 696638 h 1736075"/>
                  <a:gd name="connsiteX19" fmla="*/ 1130965 w 1927241"/>
                  <a:gd name="connsiteY19" fmla="*/ 704287 h 1736075"/>
                  <a:gd name="connsiteX20" fmla="*/ 1130965 w 1927241"/>
                  <a:gd name="connsiteY20" fmla="*/ 760171 h 1736075"/>
                  <a:gd name="connsiteX21" fmla="*/ 1136993 w 1927241"/>
                  <a:gd name="connsiteY21" fmla="*/ 760171 h 1736075"/>
                  <a:gd name="connsiteX22" fmla="*/ 1136993 w 1927241"/>
                  <a:gd name="connsiteY22" fmla="*/ 1138122 h 1736075"/>
                  <a:gd name="connsiteX23" fmla="*/ 1101053 w 1927241"/>
                  <a:gd name="connsiteY23" fmla="*/ 1210228 h 1736075"/>
                  <a:gd name="connsiteX24" fmla="*/ 516281 w 1927241"/>
                  <a:gd name="connsiteY24" fmla="*/ 625452 h 1736075"/>
                  <a:gd name="connsiteX25" fmla="*/ 376698 w 1927241"/>
                  <a:gd name="connsiteY25" fmla="*/ 561688 h 1736075"/>
                  <a:gd name="connsiteX26" fmla="*/ 192132 w 1927241"/>
                  <a:gd name="connsiteY26" fmla="*/ 746254 h 1736075"/>
                  <a:gd name="connsiteX27" fmla="*/ 248939 w 1927241"/>
                  <a:gd name="connsiteY27" fmla="*/ 879579 h 1736075"/>
                  <a:gd name="connsiteX28" fmla="*/ 353511 w 1927241"/>
                  <a:gd name="connsiteY28" fmla="*/ 984151 h 1736075"/>
                  <a:gd name="connsiteX29" fmla="*/ 353511 w 1927241"/>
                  <a:gd name="connsiteY29" fmla="*/ 1122113 h 1736075"/>
                  <a:gd name="connsiteX30" fmla="*/ 385973 w 1927241"/>
                  <a:gd name="connsiteY30" fmla="*/ 1216020 h 1736075"/>
                  <a:gd name="connsiteX31" fmla="*/ 386435 w 1927241"/>
                  <a:gd name="connsiteY31" fmla="*/ 1216486 h 1736075"/>
                  <a:gd name="connsiteX32" fmla="*/ 412171 w 1927241"/>
                  <a:gd name="connsiteY32" fmla="*/ 1242227 h 1736075"/>
                  <a:gd name="connsiteX33" fmla="*/ 0 w 1927241"/>
                  <a:gd name="connsiteY33" fmla="*/ 1384887 h 1736075"/>
                  <a:gd name="connsiteX34" fmla="*/ 1897493 w 1927241"/>
                  <a:gd name="connsiteY34" fmla="*/ 344676 h 1736075"/>
                  <a:gd name="connsiteX35" fmla="*/ 1908421 w 1927241"/>
                  <a:gd name="connsiteY35" fmla="*/ 250247 h 1736075"/>
                  <a:gd name="connsiteX36" fmla="*/ 1452796 w 1927241"/>
                  <a:gd name="connsiteY36" fmla="*/ 36971 h 1736075"/>
                  <a:gd name="connsiteX37" fmla="*/ 1452103 w 1927241"/>
                  <a:gd name="connsiteY37" fmla="*/ 36274 h 1736075"/>
                  <a:gd name="connsiteX0" fmla="*/ 1452103 w 1927241"/>
                  <a:gd name="connsiteY0" fmla="*/ 36274 h 1385264"/>
                  <a:gd name="connsiteX1" fmla="*/ 1403180 w 1927241"/>
                  <a:gd name="connsiteY1" fmla="*/ 13553 h 1385264"/>
                  <a:gd name="connsiteX2" fmla="*/ 1357268 w 1927241"/>
                  <a:gd name="connsiteY2" fmla="*/ 13553 h 1385264"/>
                  <a:gd name="connsiteX3" fmla="*/ 1299763 w 1927241"/>
                  <a:gd name="connsiteY3" fmla="*/ 2417 h 1385264"/>
                  <a:gd name="connsiteX4" fmla="*/ 1299763 w 1927241"/>
                  <a:gd name="connsiteY4" fmla="*/ 71054 h 1385264"/>
                  <a:gd name="connsiteX5" fmla="*/ 1421032 w 1927241"/>
                  <a:gd name="connsiteY5" fmla="*/ 192323 h 1385264"/>
                  <a:gd name="connsiteX6" fmla="*/ 1421032 w 1927241"/>
                  <a:gd name="connsiteY6" fmla="*/ 378049 h 1385264"/>
                  <a:gd name="connsiteX7" fmla="*/ 1419873 w 1927241"/>
                  <a:gd name="connsiteY7" fmla="*/ 402391 h 1385264"/>
                  <a:gd name="connsiteX8" fmla="*/ 1022218 w 1927241"/>
                  <a:gd name="connsiteY8" fmla="*/ 4740 h 1385264"/>
                  <a:gd name="connsiteX9" fmla="*/ 1019899 w 1927241"/>
                  <a:gd name="connsiteY9" fmla="*/ 2417 h 1385264"/>
                  <a:gd name="connsiteX10" fmla="*/ 962394 w 1927241"/>
                  <a:gd name="connsiteY10" fmla="*/ 13553 h 1385264"/>
                  <a:gd name="connsiteX11" fmla="*/ 916948 w 1927241"/>
                  <a:gd name="connsiteY11" fmla="*/ 13553 h 1385264"/>
                  <a:gd name="connsiteX12" fmla="*/ 852722 w 1927241"/>
                  <a:gd name="connsiteY12" fmla="*/ 77775 h 1385264"/>
                  <a:gd name="connsiteX13" fmla="*/ 852722 w 1927241"/>
                  <a:gd name="connsiteY13" fmla="*/ 385703 h 1385264"/>
                  <a:gd name="connsiteX14" fmla="*/ 1032883 w 1927241"/>
                  <a:gd name="connsiteY14" fmla="*/ 664869 h 1385264"/>
                  <a:gd name="connsiteX15" fmla="*/ 1043779 w 1927241"/>
                  <a:gd name="connsiteY15" fmla="*/ 645853 h 1385264"/>
                  <a:gd name="connsiteX16" fmla="*/ 1034273 w 1927241"/>
                  <a:gd name="connsiteY16" fmla="*/ 663244 h 1385264"/>
                  <a:gd name="connsiteX17" fmla="*/ 1037751 w 1927241"/>
                  <a:gd name="connsiteY17" fmla="*/ 673451 h 1385264"/>
                  <a:gd name="connsiteX18" fmla="*/ 1124240 w 1927241"/>
                  <a:gd name="connsiteY18" fmla="*/ 696638 h 1385264"/>
                  <a:gd name="connsiteX19" fmla="*/ 1130965 w 1927241"/>
                  <a:gd name="connsiteY19" fmla="*/ 704287 h 1385264"/>
                  <a:gd name="connsiteX20" fmla="*/ 1130965 w 1927241"/>
                  <a:gd name="connsiteY20" fmla="*/ 760171 h 1385264"/>
                  <a:gd name="connsiteX21" fmla="*/ 1136993 w 1927241"/>
                  <a:gd name="connsiteY21" fmla="*/ 760171 h 1385264"/>
                  <a:gd name="connsiteX22" fmla="*/ 1136993 w 1927241"/>
                  <a:gd name="connsiteY22" fmla="*/ 1138122 h 1385264"/>
                  <a:gd name="connsiteX23" fmla="*/ 1101053 w 1927241"/>
                  <a:gd name="connsiteY23" fmla="*/ 1210228 h 1385264"/>
                  <a:gd name="connsiteX24" fmla="*/ 516281 w 1927241"/>
                  <a:gd name="connsiteY24" fmla="*/ 625452 h 1385264"/>
                  <a:gd name="connsiteX25" fmla="*/ 376698 w 1927241"/>
                  <a:gd name="connsiteY25" fmla="*/ 561688 h 1385264"/>
                  <a:gd name="connsiteX26" fmla="*/ 192132 w 1927241"/>
                  <a:gd name="connsiteY26" fmla="*/ 746254 h 1385264"/>
                  <a:gd name="connsiteX27" fmla="*/ 248939 w 1927241"/>
                  <a:gd name="connsiteY27" fmla="*/ 879579 h 1385264"/>
                  <a:gd name="connsiteX28" fmla="*/ 353511 w 1927241"/>
                  <a:gd name="connsiteY28" fmla="*/ 984151 h 1385264"/>
                  <a:gd name="connsiteX29" fmla="*/ 353511 w 1927241"/>
                  <a:gd name="connsiteY29" fmla="*/ 1122113 h 1385264"/>
                  <a:gd name="connsiteX30" fmla="*/ 385973 w 1927241"/>
                  <a:gd name="connsiteY30" fmla="*/ 1216020 h 1385264"/>
                  <a:gd name="connsiteX31" fmla="*/ 386435 w 1927241"/>
                  <a:gd name="connsiteY31" fmla="*/ 1216486 h 1385264"/>
                  <a:gd name="connsiteX32" fmla="*/ 412171 w 1927241"/>
                  <a:gd name="connsiteY32" fmla="*/ 1242227 h 1385264"/>
                  <a:gd name="connsiteX33" fmla="*/ 0 w 1927241"/>
                  <a:gd name="connsiteY33" fmla="*/ 1384887 h 1385264"/>
                  <a:gd name="connsiteX34" fmla="*/ 1584570 w 1927241"/>
                  <a:gd name="connsiteY34" fmla="*/ 1233702 h 1385264"/>
                  <a:gd name="connsiteX35" fmla="*/ 1897493 w 1927241"/>
                  <a:gd name="connsiteY35" fmla="*/ 344676 h 1385264"/>
                  <a:gd name="connsiteX36" fmla="*/ 1908421 w 1927241"/>
                  <a:gd name="connsiteY36" fmla="*/ 250247 h 1385264"/>
                  <a:gd name="connsiteX37" fmla="*/ 1452796 w 1927241"/>
                  <a:gd name="connsiteY37" fmla="*/ 36971 h 1385264"/>
                  <a:gd name="connsiteX38" fmla="*/ 1452103 w 1927241"/>
                  <a:gd name="connsiteY38" fmla="*/ 36274 h 1385264"/>
                  <a:gd name="connsiteX0" fmla="*/ 1452103 w 1950087"/>
                  <a:gd name="connsiteY0" fmla="*/ 36274 h 1484431"/>
                  <a:gd name="connsiteX1" fmla="*/ 1403180 w 1950087"/>
                  <a:gd name="connsiteY1" fmla="*/ 13553 h 1484431"/>
                  <a:gd name="connsiteX2" fmla="*/ 1357268 w 1950087"/>
                  <a:gd name="connsiteY2" fmla="*/ 13553 h 1484431"/>
                  <a:gd name="connsiteX3" fmla="*/ 1299763 w 1950087"/>
                  <a:gd name="connsiteY3" fmla="*/ 2417 h 1484431"/>
                  <a:gd name="connsiteX4" fmla="*/ 1299763 w 1950087"/>
                  <a:gd name="connsiteY4" fmla="*/ 71054 h 1484431"/>
                  <a:gd name="connsiteX5" fmla="*/ 1421032 w 1950087"/>
                  <a:gd name="connsiteY5" fmla="*/ 192323 h 1484431"/>
                  <a:gd name="connsiteX6" fmla="*/ 1421032 w 1950087"/>
                  <a:gd name="connsiteY6" fmla="*/ 378049 h 1484431"/>
                  <a:gd name="connsiteX7" fmla="*/ 1419873 w 1950087"/>
                  <a:gd name="connsiteY7" fmla="*/ 402391 h 1484431"/>
                  <a:gd name="connsiteX8" fmla="*/ 1022218 w 1950087"/>
                  <a:gd name="connsiteY8" fmla="*/ 4740 h 1484431"/>
                  <a:gd name="connsiteX9" fmla="*/ 1019899 w 1950087"/>
                  <a:gd name="connsiteY9" fmla="*/ 2417 h 1484431"/>
                  <a:gd name="connsiteX10" fmla="*/ 962394 w 1950087"/>
                  <a:gd name="connsiteY10" fmla="*/ 13553 h 1484431"/>
                  <a:gd name="connsiteX11" fmla="*/ 916948 w 1950087"/>
                  <a:gd name="connsiteY11" fmla="*/ 13553 h 1484431"/>
                  <a:gd name="connsiteX12" fmla="*/ 852722 w 1950087"/>
                  <a:gd name="connsiteY12" fmla="*/ 77775 h 1484431"/>
                  <a:gd name="connsiteX13" fmla="*/ 852722 w 1950087"/>
                  <a:gd name="connsiteY13" fmla="*/ 385703 h 1484431"/>
                  <a:gd name="connsiteX14" fmla="*/ 1032883 w 1950087"/>
                  <a:gd name="connsiteY14" fmla="*/ 664869 h 1484431"/>
                  <a:gd name="connsiteX15" fmla="*/ 1043779 w 1950087"/>
                  <a:gd name="connsiteY15" fmla="*/ 645853 h 1484431"/>
                  <a:gd name="connsiteX16" fmla="*/ 1034273 w 1950087"/>
                  <a:gd name="connsiteY16" fmla="*/ 663244 h 1484431"/>
                  <a:gd name="connsiteX17" fmla="*/ 1037751 w 1950087"/>
                  <a:gd name="connsiteY17" fmla="*/ 673451 h 1484431"/>
                  <a:gd name="connsiteX18" fmla="*/ 1124240 w 1950087"/>
                  <a:gd name="connsiteY18" fmla="*/ 696638 h 1484431"/>
                  <a:gd name="connsiteX19" fmla="*/ 1130965 w 1950087"/>
                  <a:gd name="connsiteY19" fmla="*/ 704287 h 1484431"/>
                  <a:gd name="connsiteX20" fmla="*/ 1130965 w 1950087"/>
                  <a:gd name="connsiteY20" fmla="*/ 760171 h 1484431"/>
                  <a:gd name="connsiteX21" fmla="*/ 1136993 w 1950087"/>
                  <a:gd name="connsiteY21" fmla="*/ 760171 h 1484431"/>
                  <a:gd name="connsiteX22" fmla="*/ 1136993 w 1950087"/>
                  <a:gd name="connsiteY22" fmla="*/ 1138122 h 1484431"/>
                  <a:gd name="connsiteX23" fmla="*/ 1101053 w 1950087"/>
                  <a:gd name="connsiteY23" fmla="*/ 1210228 h 1484431"/>
                  <a:gd name="connsiteX24" fmla="*/ 516281 w 1950087"/>
                  <a:gd name="connsiteY24" fmla="*/ 625452 h 1484431"/>
                  <a:gd name="connsiteX25" fmla="*/ 376698 w 1950087"/>
                  <a:gd name="connsiteY25" fmla="*/ 561688 h 1484431"/>
                  <a:gd name="connsiteX26" fmla="*/ 192132 w 1950087"/>
                  <a:gd name="connsiteY26" fmla="*/ 746254 h 1484431"/>
                  <a:gd name="connsiteX27" fmla="*/ 248939 w 1950087"/>
                  <a:gd name="connsiteY27" fmla="*/ 879579 h 1484431"/>
                  <a:gd name="connsiteX28" fmla="*/ 353511 w 1950087"/>
                  <a:gd name="connsiteY28" fmla="*/ 984151 h 1484431"/>
                  <a:gd name="connsiteX29" fmla="*/ 353511 w 1950087"/>
                  <a:gd name="connsiteY29" fmla="*/ 1122113 h 1484431"/>
                  <a:gd name="connsiteX30" fmla="*/ 385973 w 1950087"/>
                  <a:gd name="connsiteY30" fmla="*/ 1216020 h 1484431"/>
                  <a:gd name="connsiteX31" fmla="*/ 386435 w 1950087"/>
                  <a:gd name="connsiteY31" fmla="*/ 1216486 h 1484431"/>
                  <a:gd name="connsiteX32" fmla="*/ 412171 w 1950087"/>
                  <a:gd name="connsiteY32" fmla="*/ 1242227 h 1484431"/>
                  <a:gd name="connsiteX33" fmla="*/ 0 w 1950087"/>
                  <a:gd name="connsiteY33" fmla="*/ 1384887 h 1484431"/>
                  <a:gd name="connsiteX34" fmla="*/ 1627433 w 1950087"/>
                  <a:gd name="connsiteY34" fmla="*/ 1414677 h 1484431"/>
                  <a:gd name="connsiteX35" fmla="*/ 1897493 w 1950087"/>
                  <a:gd name="connsiteY35" fmla="*/ 344676 h 1484431"/>
                  <a:gd name="connsiteX36" fmla="*/ 1908421 w 1950087"/>
                  <a:gd name="connsiteY36" fmla="*/ 250247 h 1484431"/>
                  <a:gd name="connsiteX37" fmla="*/ 1452796 w 1950087"/>
                  <a:gd name="connsiteY37" fmla="*/ 36971 h 1484431"/>
                  <a:gd name="connsiteX38" fmla="*/ 1452103 w 1950087"/>
                  <a:gd name="connsiteY38" fmla="*/ 36274 h 1484431"/>
                  <a:gd name="connsiteX0" fmla="*/ 1452103 w 1950087"/>
                  <a:gd name="connsiteY0" fmla="*/ 36274 h 1484431"/>
                  <a:gd name="connsiteX1" fmla="*/ 1403180 w 1950087"/>
                  <a:gd name="connsiteY1" fmla="*/ 13553 h 1484431"/>
                  <a:gd name="connsiteX2" fmla="*/ 1357268 w 1950087"/>
                  <a:gd name="connsiteY2" fmla="*/ 13553 h 1484431"/>
                  <a:gd name="connsiteX3" fmla="*/ 1299763 w 1950087"/>
                  <a:gd name="connsiteY3" fmla="*/ 2417 h 1484431"/>
                  <a:gd name="connsiteX4" fmla="*/ 1299763 w 1950087"/>
                  <a:gd name="connsiteY4" fmla="*/ 71054 h 1484431"/>
                  <a:gd name="connsiteX5" fmla="*/ 1421032 w 1950087"/>
                  <a:gd name="connsiteY5" fmla="*/ 192323 h 1484431"/>
                  <a:gd name="connsiteX6" fmla="*/ 1421032 w 1950087"/>
                  <a:gd name="connsiteY6" fmla="*/ 378049 h 1484431"/>
                  <a:gd name="connsiteX7" fmla="*/ 1419873 w 1950087"/>
                  <a:gd name="connsiteY7" fmla="*/ 402391 h 1484431"/>
                  <a:gd name="connsiteX8" fmla="*/ 1022218 w 1950087"/>
                  <a:gd name="connsiteY8" fmla="*/ 4740 h 1484431"/>
                  <a:gd name="connsiteX9" fmla="*/ 1019899 w 1950087"/>
                  <a:gd name="connsiteY9" fmla="*/ 2417 h 1484431"/>
                  <a:gd name="connsiteX10" fmla="*/ 962394 w 1950087"/>
                  <a:gd name="connsiteY10" fmla="*/ 13553 h 1484431"/>
                  <a:gd name="connsiteX11" fmla="*/ 916948 w 1950087"/>
                  <a:gd name="connsiteY11" fmla="*/ 13553 h 1484431"/>
                  <a:gd name="connsiteX12" fmla="*/ 852722 w 1950087"/>
                  <a:gd name="connsiteY12" fmla="*/ 77775 h 1484431"/>
                  <a:gd name="connsiteX13" fmla="*/ 852722 w 1950087"/>
                  <a:gd name="connsiteY13" fmla="*/ 385703 h 1484431"/>
                  <a:gd name="connsiteX14" fmla="*/ 1032883 w 1950087"/>
                  <a:gd name="connsiteY14" fmla="*/ 664869 h 1484431"/>
                  <a:gd name="connsiteX15" fmla="*/ 1043779 w 1950087"/>
                  <a:gd name="connsiteY15" fmla="*/ 645853 h 1484431"/>
                  <a:gd name="connsiteX16" fmla="*/ 1034273 w 1950087"/>
                  <a:gd name="connsiteY16" fmla="*/ 663244 h 1484431"/>
                  <a:gd name="connsiteX17" fmla="*/ 1037751 w 1950087"/>
                  <a:gd name="connsiteY17" fmla="*/ 673451 h 1484431"/>
                  <a:gd name="connsiteX18" fmla="*/ 1124240 w 1950087"/>
                  <a:gd name="connsiteY18" fmla="*/ 696638 h 1484431"/>
                  <a:gd name="connsiteX19" fmla="*/ 1130965 w 1950087"/>
                  <a:gd name="connsiteY19" fmla="*/ 704287 h 1484431"/>
                  <a:gd name="connsiteX20" fmla="*/ 1130965 w 1950087"/>
                  <a:gd name="connsiteY20" fmla="*/ 760171 h 1484431"/>
                  <a:gd name="connsiteX21" fmla="*/ 1136993 w 1950087"/>
                  <a:gd name="connsiteY21" fmla="*/ 760171 h 1484431"/>
                  <a:gd name="connsiteX22" fmla="*/ 1136993 w 1950087"/>
                  <a:gd name="connsiteY22" fmla="*/ 1138122 h 1484431"/>
                  <a:gd name="connsiteX23" fmla="*/ 1101053 w 1950087"/>
                  <a:gd name="connsiteY23" fmla="*/ 1210228 h 1484431"/>
                  <a:gd name="connsiteX24" fmla="*/ 516281 w 1950087"/>
                  <a:gd name="connsiteY24" fmla="*/ 625452 h 1484431"/>
                  <a:gd name="connsiteX25" fmla="*/ 376698 w 1950087"/>
                  <a:gd name="connsiteY25" fmla="*/ 561688 h 1484431"/>
                  <a:gd name="connsiteX26" fmla="*/ 192132 w 1950087"/>
                  <a:gd name="connsiteY26" fmla="*/ 746254 h 1484431"/>
                  <a:gd name="connsiteX27" fmla="*/ 248939 w 1950087"/>
                  <a:gd name="connsiteY27" fmla="*/ 879579 h 1484431"/>
                  <a:gd name="connsiteX28" fmla="*/ 353511 w 1950087"/>
                  <a:gd name="connsiteY28" fmla="*/ 984151 h 1484431"/>
                  <a:gd name="connsiteX29" fmla="*/ 353511 w 1950087"/>
                  <a:gd name="connsiteY29" fmla="*/ 1122113 h 1484431"/>
                  <a:gd name="connsiteX30" fmla="*/ 385973 w 1950087"/>
                  <a:gd name="connsiteY30" fmla="*/ 1216020 h 1484431"/>
                  <a:gd name="connsiteX31" fmla="*/ 386435 w 1950087"/>
                  <a:gd name="connsiteY31" fmla="*/ 1216486 h 1484431"/>
                  <a:gd name="connsiteX32" fmla="*/ 412171 w 1950087"/>
                  <a:gd name="connsiteY32" fmla="*/ 1242227 h 1484431"/>
                  <a:gd name="connsiteX33" fmla="*/ 0 w 1950087"/>
                  <a:gd name="connsiteY33" fmla="*/ 1384887 h 1484431"/>
                  <a:gd name="connsiteX34" fmla="*/ 1627433 w 1950087"/>
                  <a:gd name="connsiteY34" fmla="*/ 1414677 h 1484431"/>
                  <a:gd name="connsiteX35" fmla="*/ 1897493 w 1950087"/>
                  <a:gd name="connsiteY35" fmla="*/ 344676 h 1484431"/>
                  <a:gd name="connsiteX36" fmla="*/ 1908421 w 1950087"/>
                  <a:gd name="connsiteY36" fmla="*/ 250247 h 1484431"/>
                  <a:gd name="connsiteX37" fmla="*/ 1452796 w 1950087"/>
                  <a:gd name="connsiteY37" fmla="*/ 36971 h 1484431"/>
                  <a:gd name="connsiteX38" fmla="*/ 1452103 w 1950087"/>
                  <a:gd name="connsiteY38" fmla="*/ 36274 h 1484431"/>
                  <a:gd name="connsiteX0" fmla="*/ 1452103 w 1950087"/>
                  <a:gd name="connsiteY0" fmla="*/ 36274 h 1744222"/>
                  <a:gd name="connsiteX1" fmla="*/ 1403180 w 1950087"/>
                  <a:gd name="connsiteY1" fmla="*/ 13553 h 1744222"/>
                  <a:gd name="connsiteX2" fmla="*/ 1357268 w 1950087"/>
                  <a:gd name="connsiteY2" fmla="*/ 13553 h 1744222"/>
                  <a:gd name="connsiteX3" fmla="*/ 1299763 w 1950087"/>
                  <a:gd name="connsiteY3" fmla="*/ 2417 h 1744222"/>
                  <a:gd name="connsiteX4" fmla="*/ 1299763 w 1950087"/>
                  <a:gd name="connsiteY4" fmla="*/ 71054 h 1744222"/>
                  <a:gd name="connsiteX5" fmla="*/ 1421032 w 1950087"/>
                  <a:gd name="connsiteY5" fmla="*/ 192323 h 1744222"/>
                  <a:gd name="connsiteX6" fmla="*/ 1421032 w 1950087"/>
                  <a:gd name="connsiteY6" fmla="*/ 378049 h 1744222"/>
                  <a:gd name="connsiteX7" fmla="*/ 1419873 w 1950087"/>
                  <a:gd name="connsiteY7" fmla="*/ 402391 h 1744222"/>
                  <a:gd name="connsiteX8" fmla="*/ 1022218 w 1950087"/>
                  <a:gd name="connsiteY8" fmla="*/ 4740 h 1744222"/>
                  <a:gd name="connsiteX9" fmla="*/ 1019899 w 1950087"/>
                  <a:gd name="connsiteY9" fmla="*/ 2417 h 1744222"/>
                  <a:gd name="connsiteX10" fmla="*/ 962394 w 1950087"/>
                  <a:gd name="connsiteY10" fmla="*/ 13553 h 1744222"/>
                  <a:gd name="connsiteX11" fmla="*/ 916948 w 1950087"/>
                  <a:gd name="connsiteY11" fmla="*/ 13553 h 1744222"/>
                  <a:gd name="connsiteX12" fmla="*/ 852722 w 1950087"/>
                  <a:gd name="connsiteY12" fmla="*/ 77775 h 1744222"/>
                  <a:gd name="connsiteX13" fmla="*/ 852722 w 1950087"/>
                  <a:gd name="connsiteY13" fmla="*/ 385703 h 1744222"/>
                  <a:gd name="connsiteX14" fmla="*/ 1032883 w 1950087"/>
                  <a:gd name="connsiteY14" fmla="*/ 664869 h 1744222"/>
                  <a:gd name="connsiteX15" fmla="*/ 1043779 w 1950087"/>
                  <a:gd name="connsiteY15" fmla="*/ 645853 h 1744222"/>
                  <a:gd name="connsiteX16" fmla="*/ 1034273 w 1950087"/>
                  <a:gd name="connsiteY16" fmla="*/ 663244 h 1744222"/>
                  <a:gd name="connsiteX17" fmla="*/ 1037751 w 1950087"/>
                  <a:gd name="connsiteY17" fmla="*/ 673451 h 1744222"/>
                  <a:gd name="connsiteX18" fmla="*/ 1124240 w 1950087"/>
                  <a:gd name="connsiteY18" fmla="*/ 696638 h 1744222"/>
                  <a:gd name="connsiteX19" fmla="*/ 1130965 w 1950087"/>
                  <a:gd name="connsiteY19" fmla="*/ 704287 h 1744222"/>
                  <a:gd name="connsiteX20" fmla="*/ 1130965 w 1950087"/>
                  <a:gd name="connsiteY20" fmla="*/ 760171 h 1744222"/>
                  <a:gd name="connsiteX21" fmla="*/ 1136993 w 1950087"/>
                  <a:gd name="connsiteY21" fmla="*/ 760171 h 1744222"/>
                  <a:gd name="connsiteX22" fmla="*/ 1136993 w 1950087"/>
                  <a:gd name="connsiteY22" fmla="*/ 1138122 h 1744222"/>
                  <a:gd name="connsiteX23" fmla="*/ 1101053 w 1950087"/>
                  <a:gd name="connsiteY23" fmla="*/ 1210228 h 1744222"/>
                  <a:gd name="connsiteX24" fmla="*/ 516281 w 1950087"/>
                  <a:gd name="connsiteY24" fmla="*/ 625452 h 1744222"/>
                  <a:gd name="connsiteX25" fmla="*/ 376698 w 1950087"/>
                  <a:gd name="connsiteY25" fmla="*/ 561688 h 1744222"/>
                  <a:gd name="connsiteX26" fmla="*/ 192132 w 1950087"/>
                  <a:gd name="connsiteY26" fmla="*/ 746254 h 1744222"/>
                  <a:gd name="connsiteX27" fmla="*/ 248939 w 1950087"/>
                  <a:gd name="connsiteY27" fmla="*/ 879579 h 1744222"/>
                  <a:gd name="connsiteX28" fmla="*/ 353511 w 1950087"/>
                  <a:gd name="connsiteY28" fmla="*/ 984151 h 1744222"/>
                  <a:gd name="connsiteX29" fmla="*/ 353511 w 1950087"/>
                  <a:gd name="connsiteY29" fmla="*/ 1122113 h 1744222"/>
                  <a:gd name="connsiteX30" fmla="*/ 385973 w 1950087"/>
                  <a:gd name="connsiteY30" fmla="*/ 1216020 h 1744222"/>
                  <a:gd name="connsiteX31" fmla="*/ 386435 w 1950087"/>
                  <a:gd name="connsiteY31" fmla="*/ 1216486 h 1744222"/>
                  <a:gd name="connsiteX32" fmla="*/ 412171 w 1950087"/>
                  <a:gd name="connsiteY32" fmla="*/ 1242227 h 1744222"/>
                  <a:gd name="connsiteX33" fmla="*/ 0 w 1950087"/>
                  <a:gd name="connsiteY33" fmla="*/ 1384887 h 1744222"/>
                  <a:gd name="connsiteX34" fmla="*/ 1627433 w 1950087"/>
                  <a:gd name="connsiteY34" fmla="*/ 1414677 h 1744222"/>
                  <a:gd name="connsiteX35" fmla="*/ 1897493 w 1950087"/>
                  <a:gd name="connsiteY35" fmla="*/ 344676 h 1744222"/>
                  <a:gd name="connsiteX36" fmla="*/ 1908421 w 1950087"/>
                  <a:gd name="connsiteY36" fmla="*/ 250247 h 1744222"/>
                  <a:gd name="connsiteX37" fmla="*/ 1452796 w 1950087"/>
                  <a:gd name="connsiteY37" fmla="*/ 36971 h 1744222"/>
                  <a:gd name="connsiteX38" fmla="*/ 1452103 w 1950087"/>
                  <a:gd name="connsiteY38" fmla="*/ 36274 h 1744222"/>
                  <a:gd name="connsiteX0" fmla="*/ 1452103 w 1950087"/>
                  <a:gd name="connsiteY0" fmla="*/ 36274 h 1758928"/>
                  <a:gd name="connsiteX1" fmla="*/ 1403180 w 1950087"/>
                  <a:gd name="connsiteY1" fmla="*/ 13553 h 1758928"/>
                  <a:gd name="connsiteX2" fmla="*/ 1357268 w 1950087"/>
                  <a:gd name="connsiteY2" fmla="*/ 13553 h 1758928"/>
                  <a:gd name="connsiteX3" fmla="*/ 1299763 w 1950087"/>
                  <a:gd name="connsiteY3" fmla="*/ 2417 h 1758928"/>
                  <a:gd name="connsiteX4" fmla="*/ 1299763 w 1950087"/>
                  <a:gd name="connsiteY4" fmla="*/ 71054 h 1758928"/>
                  <a:gd name="connsiteX5" fmla="*/ 1421032 w 1950087"/>
                  <a:gd name="connsiteY5" fmla="*/ 192323 h 1758928"/>
                  <a:gd name="connsiteX6" fmla="*/ 1421032 w 1950087"/>
                  <a:gd name="connsiteY6" fmla="*/ 378049 h 1758928"/>
                  <a:gd name="connsiteX7" fmla="*/ 1419873 w 1950087"/>
                  <a:gd name="connsiteY7" fmla="*/ 402391 h 1758928"/>
                  <a:gd name="connsiteX8" fmla="*/ 1022218 w 1950087"/>
                  <a:gd name="connsiteY8" fmla="*/ 4740 h 1758928"/>
                  <a:gd name="connsiteX9" fmla="*/ 1019899 w 1950087"/>
                  <a:gd name="connsiteY9" fmla="*/ 2417 h 1758928"/>
                  <a:gd name="connsiteX10" fmla="*/ 962394 w 1950087"/>
                  <a:gd name="connsiteY10" fmla="*/ 13553 h 1758928"/>
                  <a:gd name="connsiteX11" fmla="*/ 916948 w 1950087"/>
                  <a:gd name="connsiteY11" fmla="*/ 13553 h 1758928"/>
                  <a:gd name="connsiteX12" fmla="*/ 852722 w 1950087"/>
                  <a:gd name="connsiteY12" fmla="*/ 77775 h 1758928"/>
                  <a:gd name="connsiteX13" fmla="*/ 852722 w 1950087"/>
                  <a:gd name="connsiteY13" fmla="*/ 385703 h 1758928"/>
                  <a:gd name="connsiteX14" fmla="*/ 1032883 w 1950087"/>
                  <a:gd name="connsiteY14" fmla="*/ 664869 h 1758928"/>
                  <a:gd name="connsiteX15" fmla="*/ 1043779 w 1950087"/>
                  <a:gd name="connsiteY15" fmla="*/ 645853 h 1758928"/>
                  <a:gd name="connsiteX16" fmla="*/ 1034273 w 1950087"/>
                  <a:gd name="connsiteY16" fmla="*/ 663244 h 1758928"/>
                  <a:gd name="connsiteX17" fmla="*/ 1037751 w 1950087"/>
                  <a:gd name="connsiteY17" fmla="*/ 673451 h 1758928"/>
                  <a:gd name="connsiteX18" fmla="*/ 1124240 w 1950087"/>
                  <a:gd name="connsiteY18" fmla="*/ 696638 h 1758928"/>
                  <a:gd name="connsiteX19" fmla="*/ 1130965 w 1950087"/>
                  <a:gd name="connsiteY19" fmla="*/ 704287 h 1758928"/>
                  <a:gd name="connsiteX20" fmla="*/ 1130965 w 1950087"/>
                  <a:gd name="connsiteY20" fmla="*/ 760171 h 1758928"/>
                  <a:gd name="connsiteX21" fmla="*/ 1136993 w 1950087"/>
                  <a:gd name="connsiteY21" fmla="*/ 760171 h 1758928"/>
                  <a:gd name="connsiteX22" fmla="*/ 1136993 w 1950087"/>
                  <a:gd name="connsiteY22" fmla="*/ 1138122 h 1758928"/>
                  <a:gd name="connsiteX23" fmla="*/ 1101053 w 1950087"/>
                  <a:gd name="connsiteY23" fmla="*/ 1210228 h 1758928"/>
                  <a:gd name="connsiteX24" fmla="*/ 516281 w 1950087"/>
                  <a:gd name="connsiteY24" fmla="*/ 625452 h 1758928"/>
                  <a:gd name="connsiteX25" fmla="*/ 376698 w 1950087"/>
                  <a:gd name="connsiteY25" fmla="*/ 561688 h 1758928"/>
                  <a:gd name="connsiteX26" fmla="*/ 192132 w 1950087"/>
                  <a:gd name="connsiteY26" fmla="*/ 746254 h 1758928"/>
                  <a:gd name="connsiteX27" fmla="*/ 248939 w 1950087"/>
                  <a:gd name="connsiteY27" fmla="*/ 879579 h 1758928"/>
                  <a:gd name="connsiteX28" fmla="*/ 353511 w 1950087"/>
                  <a:gd name="connsiteY28" fmla="*/ 984151 h 1758928"/>
                  <a:gd name="connsiteX29" fmla="*/ 353511 w 1950087"/>
                  <a:gd name="connsiteY29" fmla="*/ 1122113 h 1758928"/>
                  <a:gd name="connsiteX30" fmla="*/ 385973 w 1950087"/>
                  <a:gd name="connsiteY30" fmla="*/ 1216020 h 1758928"/>
                  <a:gd name="connsiteX31" fmla="*/ 386435 w 1950087"/>
                  <a:gd name="connsiteY31" fmla="*/ 1216486 h 1758928"/>
                  <a:gd name="connsiteX32" fmla="*/ 412171 w 1950087"/>
                  <a:gd name="connsiteY32" fmla="*/ 1242227 h 1758928"/>
                  <a:gd name="connsiteX33" fmla="*/ 0 w 1950087"/>
                  <a:gd name="connsiteY33" fmla="*/ 1384887 h 1758928"/>
                  <a:gd name="connsiteX34" fmla="*/ 1627433 w 1950087"/>
                  <a:gd name="connsiteY34" fmla="*/ 1414677 h 1758928"/>
                  <a:gd name="connsiteX35" fmla="*/ 1897493 w 1950087"/>
                  <a:gd name="connsiteY35" fmla="*/ 344676 h 1758928"/>
                  <a:gd name="connsiteX36" fmla="*/ 1908421 w 1950087"/>
                  <a:gd name="connsiteY36" fmla="*/ 250247 h 1758928"/>
                  <a:gd name="connsiteX37" fmla="*/ 1452796 w 1950087"/>
                  <a:gd name="connsiteY37" fmla="*/ 36971 h 1758928"/>
                  <a:gd name="connsiteX38" fmla="*/ 1452103 w 1950087"/>
                  <a:gd name="connsiteY38" fmla="*/ 36274 h 1758928"/>
                  <a:gd name="connsiteX0" fmla="*/ 1452103 w 1948032"/>
                  <a:gd name="connsiteY0" fmla="*/ 36274 h 1758928"/>
                  <a:gd name="connsiteX1" fmla="*/ 1403180 w 1948032"/>
                  <a:gd name="connsiteY1" fmla="*/ 13553 h 1758928"/>
                  <a:gd name="connsiteX2" fmla="*/ 1357268 w 1948032"/>
                  <a:gd name="connsiteY2" fmla="*/ 13553 h 1758928"/>
                  <a:gd name="connsiteX3" fmla="*/ 1299763 w 1948032"/>
                  <a:gd name="connsiteY3" fmla="*/ 2417 h 1758928"/>
                  <a:gd name="connsiteX4" fmla="*/ 1299763 w 1948032"/>
                  <a:gd name="connsiteY4" fmla="*/ 71054 h 1758928"/>
                  <a:gd name="connsiteX5" fmla="*/ 1421032 w 1948032"/>
                  <a:gd name="connsiteY5" fmla="*/ 192323 h 1758928"/>
                  <a:gd name="connsiteX6" fmla="*/ 1421032 w 1948032"/>
                  <a:gd name="connsiteY6" fmla="*/ 378049 h 1758928"/>
                  <a:gd name="connsiteX7" fmla="*/ 1419873 w 1948032"/>
                  <a:gd name="connsiteY7" fmla="*/ 402391 h 1758928"/>
                  <a:gd name="connsiteX8" fmla="*/ 1022218 w 1948032"/>
                  <a:gd name="connsiteY8" fmla="*/ 4740 h 1758928"/>
                  <a:gd name="connsiteX9" fmla="*/ 1019899 w 1948032"/>
                  <a:gd name="connsiteY9" fmla="*/ 2417 h 1758928"/>
                  <a:gd name="connsiteX10" fmla="*/ 962394 w 1948032"/>
                  <a:gd name="connsiteY10" fmla="*/ 13553 h 1758928"/>
                  <a:gd name="connsiteX11" fmla="*/ 916948 w 1948032"/>
                  <a:gd name="connsiteY11" fmla="*/ 13553 h 1758928"/>
                  <a:gd name="connsiteX12" fmla="*/ 852722 w 1948032"/>
                  <a:gd name="connsiteY12" fmla="*/ 77775 h 1758928"/>
                  <a:gd name="connsiteX13" fmla="*/ 852722 w 1948032"/>
                  <a:gd name="connsiteY13" fmla="*/ 385703 h 1758928"/>
                  <a:gd name="connsiteX14" fmla="*/ 1032883 w 1948032"/>
                  <a:gd name="connsiteY14" fmla="*/ 664869 h 1758928"/>
                  <a:gd name="connsiteX15" fmla="*/ 1043779 w 1948032"/>
                  <a:gd name="connsiteY15" fmla="*/ 645853 h 1758928"/>
                  <a:gd name="connsiteX16" fmla="*/ 1034273 w 1948032"/>
                  <a:gd name="connsiteY16" fmla="*/ 663244 h 1758928"/>
                  <a:gd name="connsiteX17" fmla="*/ 1037751 w 1948032"/>
                  <a:gd name="connsiteY17" fmla="*/ 673451 h 1758928"/>
                  <a:gd name="connsiteX18" fmla="*/ 1124240 w 1948032"/>
                  <a:gd name="connsiteY18" fmla="*/ 696638 h 1758928"/>
                  <a:gd name="connsiteX19" fmla="*/ 1130965 w 1948032"/>
                  <a:gd name="connsiteY19" fmla="*/ 704287 h 1758928"/>
                  <a:gd name="connsiteX20" fmla="*/ 1130965 w 1948032"/>
                  <a:gd name="connsiteY20" fmla="*/ 760171 h 1758928"/>
                  <a:gd name="connsiteX21" fmla="*/ 1136993 w 1948032"/>
                  <a:gd name="connsiteY21" fmla="*/ 760171 h 1758928"/>
                  <a:gd name="connsiteX22" fmla="*/ 1136993 w 1948032"/>
                  <a:gd name="connsiteY22" fmla="*/ 1138122 h 1758928"/>
                  <a:gd name="connsiteX23" fmla="*/ 1101053 w 1948032"/>
                  <a:gd name="connsiteY23" fmla="*/ 1210228 h 1758928"/>
                  <a:gd name="connsiteX24" fmla="*/ 516281 w 1948032"/>
                  <a:gd name="connsiteY24" fmla="*/ 625452 h 1758928"/>
                  <a:gd name="connsiteX25" fmla="*/ 376698 w 1948032"/>
                  <a:gd name="connsiteY25" fmla="*/ 561688 h 1758928"/>
                  <a:gd name="connsiteX26" fmla="*/ 192132 w 1948032"/>
                  <a:gd name="connsiteY26" fmla="*/ 746254 h 1758928"/>
                  <a:gd name="connsiteX27" fmla="*/ 248939 w 1948032"/>
                  <a:gd name="connsiteY27" fmla="*/ 879579 h 1758928"/>
                  <a:gd name="connsiteX28" fmla="*/ 353511 w 1948032"/>
                  <a:gd name="connsiteY28" fmla="*/ 984151 h 1758928"/>
                  <a:gd name="connsiteX29" fmla="*/ 353511 w 1948032"/>
                  <a:gd name="connsiteY29" fmla="*/ 1122113 h 1758928"/>
                  <a:gd name="connsiteX30" fmla="*/ 385973 w 1948032"/>
                  <a:gd name="connsiteY30" fmla="*/ 1216020 h 1758928"/>
                  <a:gd name="connsiteX31" fmla="*/ 386435 w 1948032"/>
                  <a:gd name="connsiteY31" fmla="*/ 1216486 h 1758928"/>
                  <a:gd name="connsiteX32" fmla="*/ 412171 w 1948032"/>
                  <a:gd name="connsiteY32" fmla="*/ 1242227 h 1758928"/>
                  <a:gd name="connsiteX33" fmla="*/ 0 w 1948032"/>
                  <a:gd name="connsiteY33" fmla="*/ 1384887 h 1758928"/>
                  <a:gd name="connsiteX34" fmla="*/ 1627433 w 1948032"/>
                  <a:gd name="connsiteY34" fmla="*/ 1414677 h 1758928"/>
                  <a:gd name="connsiteX35" fmla="*/ 1897493 w 1948032"/>
                  <a:gd name="connsiteY35" fmla="*/ 344676 h 1758928"/>
                  <a:gd name="connsiteX36" fmla="*/ 1908421 w 1948032"/>
                  <a:gd name="connsiteY36" fmla="*/ 250247 h 1758928"/>
                  <a:gd name="connsiteX37" fmla="*/ 1452796 w 1948032"/>
                  <a:gd name="connsiteY37" fmla="*/ 36971 h 1758928"/>
                  <a:gd name="connsiteX38" fmla="*/ 1452103 w 1948032"/>
                  <a:gd name="connsiteY38" fmla="*/ 36274 h 1758928"/>
                  <a:gd name="connsiteX0" fmla="*/ 1452103 w 1931854"/>
                  <a:gd name="connsiteY0" fmla="*/ 48697 h 1771351"/>
                  <a:gd name="connsiteX1" fmla="*/ 1403180 w 1931854"/>
                  <a:gd name="connsiteY1" fmla="*/ 25976 h 1771351"/>
                  <a:gd name="connsiteX2" fmla="*/ 1357268 w 1931854"/>
                  <a:gd name="connsiteY2" fmla="*/ 25976 h 1771351"/>
                  <a:gd name="connsiteX3" fmla="*/ 1299763 w 1931854"/>
                  <a:gd name="connsiteY3" fmla="*/ 14840 h 1771351"/>
                  <a:gd name="connsiteX4" fmla="*/ 1299763 w 1931854"/>
                  <a:gd name="connsiteY4" fmla="*/ 83477 h 1771351"/>
                  <a:gd name="connsiteX5" fmla="*/ 1421032 w 1931854"/>
                  <a:gd name="connsiteY5" fmla="*/ 204746 h 1771351"/>
                  <a:gd name="connsiteX6" fmla="*/ 1421032 w 1931854"/>
                  <a:gd name="connsiteY6" fmla="*/ 390472 h 1771351"/>
                  <a:gd name="connsiteX7" fmla="*/ 1419873 w 1931854"/>
                  <a:gd name="connsiteY7" fmla="*/ 414814 h 1771351"/>
                  <a:gd name="connsiteX8" fmla="*/ 1022218 w 1931854"/>
                  <a:gd name="connsiteY8" fmla="*/ 17163 h 1771351"/>
                  <a:gd name="connsiteX9" fmla="*/ 1019899 w 1931854"/>
                  <a:gd name="connsiteY9" fmla="*/ 14840 h 1771351"/>
                  <a:gd name="connsiteX10" fmla="*/ 962394 w 1931854"/>
                  <a:gd name="connsiteY10" fmla="*/ 25976 h 1771351"/>
                  <a:gd name="connsiteX11" fmla="*/ 916948 w 1931854"/>
                  <a:gd name="connsiteY11" fmla="*/ 25976 h 1771351"/>
                  <a:gd name="connsiteX12" fmla="*/ 852722 w 1931854"/>
                  <a:gd name="connsiteY12" fmla="*/ 90198 h 1771351"/>
                  <a:gd name="connsiteX13" fmla="*/ 852722 w 1931854"/>
                  <a:gd name="connsiteY13" fmla="*/ 398126 h 1771351"/>
                  <a:gd name="connsiteX14" fmla="*/ 1032883 w 1931854"/>
                  <a:gd name="connsiteY14" fmla="*/ 677292 h 1771351"/>
                  <a:gd name="connsiteX15" fmla="*/ 1043779 w 1931854"/>
                  <a:gd name="connsiteY15" fmla="*/ 658276 h 1771351"/>
                  <a:gd name="connsiteX16" fmla="*/ 1034273 w 1931854"/>
                  <a:gd name="connsiteY16" fmla="*/ 675667 h 1771351"/>
                  <a:gd name="connsiteX17" fmla="*/ 1037751 w 1931854"/>
                  <a:gd name="connsiteY17" fmla="*/ 685874 h 1771351"/>
                  <a:gd name="connsiteX18" fmla="*/ 1124240 w 1931854"/>
                  <a:gd name="connsiteY18" fmla="*/ 709061 h 1771351"/>
                  <a:gd name="connsiteX19" fmla="*/ 1130965 w 1931854"/>
                  <a:gd name="connsiteY19" fmla="*/ 716710 h 1771351"/>
                  <a:gd name="connsiteX20" fmla="*/ 1130965 w 1931854"/>
                  <a:gd name="connsiteY20" fmla="*/ 772594 h 1771351"/>
                  <a:gd name="connsiteX21" fmla="*/ 1136993 w 1931854"/>
                  <a:gd name="connsiteY21" fmla="*/ 772594 h 1771351"/>
                  <a:gd name="connsiteX22" fmla="*/ 1136993 w 1931854"/>
                  <a:gd name="connsiteY22" fmla="*/ 1150545 h 1771351"/>
                  <a:gd name="connsiteX23" fmla="*/ 1101053 w 1931854"/>
                  <a:gd name="connsiteY23" fmla="*/ 1222651 h 1771351"/>
                  <a:gd name="connsiteX24" fmla="*/ 516281 w 1931854"/>
                  <a:gd name="connsiteY24" fmla="*/ 637875 h 1771351"/>
                  <a:gd name="connsiteX25" fmla="*/ 376698 w 1931854"/>
                  <a:gd name="connsiteY25" fmla="*/ 574111 h 1771351"/>
                  <a:gd name="connsiteX26" fmla="*/ 192132 w 1931854"/>
                  <a:gd name="connsiteY26" fmla="*/ 758677 h 1771351"/>
                  <a:gd name="connsiteX27" fmla="*/ 248939 w 1931854"/>
                  <a:gd name="connsiteY27" fmla="*/ 892002 h 1771351"/>
                  <a:gd name="connsiteX28" fmla="*/ 353511 w 1931854"/>
                  <a:gd name="connsiteY28" fmla="*/ 996574 h 1771351"/>
                  <a:gd name="connsiteX29" fmla="*/ 353511 w 1931854"/>
                  <a:gd name="connsiteY29" fmla="*/ 1134536 h 1771351"/>
                  <a:gd name="connsiteX30" fmla="*/ 385973 w 1931854"/>
                  <a:gd name="connsiteY30" fmla="*/ 1228443 h 1771351"/>
                  <a:gd name="connsiteX31" fmla="*/ 386435 w 1931854"/>
                  <a:gd name="connsiteY31" fmla="*/ 1228909 h 1771351"/>
                  <a:gd name="connsiteX32" fmla="*/ 412171 w 1931854"/>
                  <a:gd name="connsiteY32" fmla="*/ 1254650 h 1771351"/>
                  <a:gd name="connsiteX33" fmla="*/ 0 w 1931854"/>
                  <a:gd name="connsiteY33" fmla="*/ 1397310 h 1771351"/>
                  <a:gd name="connsiteX34" fmla="*/ 1627433 w 1931854"/>
                  <a:gd name="connsiteY34" fmla="*/ 1427100 h 1771351"/>
                  <a:gd name="connsiteX35" fmla="*/ 1897493 w 1931854"/>
                  <a:gd name="connsiteY35" fmla="*/ 357099 h 1771351"/>
                  <a:gd name="connsiteX36" fmla="*/ 1534564 w 1931854"/>
                  <a:gd name="connsiteY36" fmla="*/ 12639 h 1771351"/>
                  <a:gd name="connsiteX37" fmla="*/ 1452796 w 1931854"/>
                  <a:gd name="connsiteY37" fmla="*/ 49394 h 1771351"/>
                  <a:gd name="connsiteX38" fmla="*/ 1452103 w 1931854"/>
                  <a:gd name="connsiteY38" fmla="*/ 48697 h 1771351"/>
                  <a:gd name="connsiteX0" fmla="*/ 1452103 w 1919270"/>
                  <a:gd name="connsiteY0" fmla="*/ 36274 h 1758928"/>
                  <a:gd name="connsiteX1" fmla="*/ 1403180 w 1919270"/>
                  <a:gd name="connsiteY1" fmla="*/ 13553 h 1758928"/>
                  <a:gd name="connsiteX2" fmla="*/ 1357268 w 1919270"/>
                  <a:gd name="connsiteY2" fmla="*/ 13553 h 1758928"/>
                  <a:gd name="connsiteX3" fmla="*/ 1299763 w 1919270"/>
                  <a:gd name="connsiteY3" fmla="*/ 2417 h 1758928"/>
                  <a:gd name="connsiteX4" fmla="*/ 1299763 w 1919270"/>
                  <a:gd name="connsiteY4" fmla="*/ 71054 h 1758928"/>
                  <a:gd name="connsiteX5" fmla="*/ 1421032 w 1919270"/>
                  <a:gd name="connsiteY5" fmla="*/ 192323 h 1758928"/>
                  <a:gd name="connsiteX6" fmla="*/ 1421032 w 1919270"/>
                  <a:gd name="connsiteY6" fmla="*/ 378049 h 1758928"/>
                  <a:gd name="connsiteX7" fmla="*/ 1419873 w 1919270"/>
                  <a:gd name="connsiteY7" fmla="*/ 402391 h 1758928"/>
                  <a:gd name="connsiteX8" fmla="*/ 1022218 w 1919270"/>
                  <a:gd name="connsiteY8" fmla="*/ 4740 h 1758928"/>
                  <a:gd name="connsiteX9" fmla="*/ 1019899 w 1919270"/>
                  <a:gd name="connsiteY9" fmla="*/ 2417 h 1758928"/>
                  <a:gd name="connsiteX10" fmla="*/ 962394 w 1919270"/>
                  <a:gd name="connsiteY10" fmla="*/ 13553 h 1758928"/>
                  <a:gd name="connsiteX11" fmla="*/ 916948 w 1919270"/>
                  <a:gd name="connsiteY11" fmla="*/ 13553 h 1758928"/>
                  <a:gd name="connsiteX12" fmla="*/ 852722 w 1919270"/>
                  <a:gd name="connsiteY12" fmla="*/ 77775 h 1758928"/>
                  <a:gd name="connsiteX13" fmla="*/ 852722 w 1919270"/>
                  <a:gd name="connsiteY13" fmla="*/ 385703 h 1758928"/>
                  <a:gd name="connsiteX14" fmla="*/ 1032883 w 1919270"/>
                  <a:gd name="connsiteY14" fmla="*/ 664869 h 1758928"/>
                  <a:gd name="connsiteX15" fmla="*/ 1043779 w 1919270"/>
                  <a:gd name="connsiteY15" fmla="*/ 645853 h 1758928"/>
                  <a:gd name="connsiteX16" fmla="*/ 1034273 w 1919270"/>
                  <a:gd name="connsiteY16" fmla="*/ 663244 h 1758928"/>
                  <a:gd name="connsiteX17" fmla="*/ 1037751 w 1919270"/>
                  <a:gd name="connsiteY17" fmla="*/ 673451 h 1758928"/>
                  <a:gd name="connsiteX18" fmla="*/ 1124240 w 1919270"/>
                  <a:gd name="connsiteY18" fmla="*/ 696638 h 1758928"/>
                  <a:gd name="connsiteX19" fmla="*/ 1130965 w 1919270"/>
                  <a:gd name="connsiteY19" fmla="*/ 704287 h 1758928"/>
                  <a:gd name="connsiteX20" fmla="*/ 1130965 w 1919270"/>
                  <a:gd name="connsiteY20" fmla="*/ 760171 h 1758928"/>
                  <a:gd name="connsiteX21" fmla="*/ 1136993 w 1919270"/>
                  <a:gd name="connsiteY21" fmla="*/ 760171 h 1758928"/>
                  <a:gd name="connsiteX22" fmla="*/ 1136993 w 1919270"/>
                  <a:gd name="connsiteY22" fmla="*/ 1138122 h 1758928"/>
                  <a:gd name="connsiteX23" fmla="*/ 1101053 w 1919270"/>
                  <a:gd name="connsiteY23" fmla="*/ 1210228 h 1758928"/>
                  <a:gd name="connsiteX24" fmla="*/ 516281 w 1919270"/>
                  <a:gd name="connsiteY24" fmla="*/ 625452 h 1758928"/>
                  <a:gd name="connsiteX25" fmla="*/ 376698 w 1919270"/>
                  <a:gd name="connsiteY25" fmla="*/ 561688 h 1758928"/>
                  <a:gd name="connsiteX26" fmla="*/ 192132 w 1919270"/>
                  <a:gd name="connsiteY26" fmla="*/ 746254 h 1758928"/>
                  <a:gd name="connsiteX27" fmla="*/ 248939 w 1919270"/>
                  <a:gd name="connsiteY27" fmla="*/ 879579 h 1758928"/>
                  <a:gd name="connsiteX28" fmla="*/ 353511 w 1919270"/>
                  <a:gd name="connsiteY28" fmla="*/ 984151 h 1758928"/>
                  <a:gd name="connsiteX29" fmla="*/ 353511 w 1919270"/>
                  <a:gd name="connsiteY29" fmla="*/ 1122113 h 1758928"/>
                  <a:gd name="connsiteX30" fmla="*/ 385973 w 1919270"/>
                  <a:gd name="connsiteY30" fmla="*/ 1216020 h 1758928"/>
                  <a:gd name="connsiteX31" fmla="*/ 386435 w 1919270"/>
                  <a:gd name="connsiteY31" fmla="*/ 1216486 h 1758928"/>
                  <a:gd name="connsiteX32" fmla="*/ 412171 w 1919270"/>
                  <a:gd name="connsiteY32" fmla="*/ 1242227 h 1758928"/>
                  <a:gd name="connsiteX33" fmla="*/ 0 w 1919270"/>
                  <a:gd name="connsiteY33" fmla="*/ 1384887 h 1758928"/>
                  <a:gd name="connsiteX34" fmla="*/ 1627433 w 1919270"/>
                  <a:gd name="connsiteY34" fmla="*/ 1414677 h 1758928"/>
                  <a:gd name="connsiteX35" fmla="*/ 1897493 w 1919270"/>
                  <a:gd name="connsiteY35" fmla="*/ 344676 h 1758928"/>
                  <a:gd name="connsiteX36" fmla="*/ 1713157 w 1919270"/>
                  <a:gd name="connsiteY36" fmla="*/ 143091 h 1758928"/>
                  <a:gd name="connsiteX37" fmla="*/ 1452796 w 1919270"/>
                  <a:gd name="connsiteY37" fmla="*/ 36971 h 1758928"/>
                  <a:gd name="connsiteX38" fmla="*/ 1452103 w 1919270"/>
                  <a:gd name="connsiteY38" fmla="*/ 36274 h 1758928"/>
                  <a:gd name="connsiteX0" fmla="*/ 1549734 w 1919270"/>
                  <a:gd name="connsiteY0" fmla="*/ 4270 h 1760261"/>
                  <a:gd name="connsiteX1" fmla="*/ 1403180 w 1919270"/>
                  <a:gd name="connsiteY1" fmla="*/ 14886 h 1760261"/>
                  <a:gd name="connsiteX2" fmla="*/ 1357268 w 1919270"/>
                  <a:gd name="connsiteY2" fmla="*/ 14886 h 1760261"/>
                  <a:gd name="connsiteX3" fmla="*/ 1299763 w 1919270"/>
                  <a:gd name="connsiteY3" fmla="*/ 3750 h 1760261"/>
                  <a:gd name="connsiteX4" fmla="*/ 1299763 w 1919270"/>
                  <a:gd name="connsiteY4" fmla="*/ 72387 h 1760261"/>
                  <a:gd name="connsiteX5" fmla="*/ 1421032 w 1919270"/>
                  <a:gd name="connsiteY5" fmla="*/ 193656 h 1760261"/>
                  <a:gd name="connsiteX6" fmla="*/ 1421032 w 1919270"/>
                  <a:gd name="connsiteY6" fmla="*/ 379382 h 1760261"/>
                  <a:gd name="connsiteX7" fmla="*/ 1419873 w 1919270"/>
                  <a:gd name="connsiteY7" fmla="*/ 403724 h 1760261"/>
                  <a:gd name="connsiteX8" fmla="*/ 1022218 w 1919270"/>
                  <a:gd name="connsiteY8" fmla="*/ 6073 h 1760261"/>
                  <a:gd name="connsiteX9" fmla="*/ 1019899 w 1919270"/>
                  <a:gd name="connsiteY9" fmla="*/ 3750 h 1760261"/>
                  <a:gd name="connsiteX10" fmla="*/ 962394 w 1919270"/>
                  <a:gd name="connsiteY10" fmla="*/ 14886 h 1760261"/>
                  <a:gd name="connsiteX11" fmla="*/ 916948 w 1919270"/>
                  <a:gd name="connsiteY11" fmla="*/ 14886 h 1760261"/>
                  <a:gd name="connsiteX12" fmla="*/ 852722 w 1919270"/>
                  <a:gd name="connsiteY12" fmla="*/ 79108 h 1760261"/>
                  <a:gd name="connsiteX13" fmla="*/ 852722 w 1919270"/>
                  <a:gd name="connsiteY13" fmla="*/ 387036 h 1760261"/>
                  <a:gd name="connsiteX14" fmla="*/ 1032883 w 1919270"/>
                  <a:gd name="connsiteY14" fmla="*/ 666202 h 1760261"/>
                  <a:gd name="connsiteX15" fmla="*/ 1043779 w 1919270"/>
                  <a:gd name="connsiteY15" fmla="*/ 647186 h 1760261"/>
                  <a:gd name="connsiteX16" fmla="*/ 1034273 w 1919270"/>
                  <a:gd name="connsiteY16" fmla="*/ 664577 h 1760261"/>
                  <a:gd name="connsiteX17" fmla="*/ 1037751 w 1919270"/>
                  <a:gd name="connsiteY17" fmla="*/ 674784 h 1760261"/>
                  <a:gd name="connsiteX18" fmla="*/ 1124240 w 1919270"/>
                  <a:gd name="connsiteY18" fmla="*/ 697971 h 1760261"/>
                  <a:gd name="connsiteX19" fmla="*/ 1130965 w 1919270"/>
                  <a:gd name="connsiteY19" fmla="*/ 705620 h 1760261"/>
                  <a:gd name="connsiteX20" fmla="*/ 1130965 w 1919270"/>
                  <a:gd name="connsiteY20" fmla="*/ 761504 h 1760261"/>
                  <a:gd name="connsiteX21" fmla="*/ 1136993 w 1919270"/>
                  <a:gd name="connsiteY21" fmla="*/ 761504 h 1760261"/>
                  <a:gd name="connsiteX22" fmla="*/ 1136993 w 1919270"/>
                  <a:gd name="connsiteY22" fmla="*/ 1139455 h 1760261"/>
                  <a:gd name="connsiteX23" fmla="*/ 1101053 w 1919270"/>
                  <a:gd name="connsiteY23" fmla="*/ 1211561 h 1760261"/>
                  <a:gd name="connsiteX24" fmla="*/ 516281 w 1919270"/>
                  <a:gd name="connsiteY24" fmla="*/ 626785 h 1760261"/>
                  <a:gd name="connsiteX25" fmla="*/ 376698 w 1919270"/>
                  <a:gd name="connsiteY25" fmla="*/ 563021 h 1760261"/>
                  <a:gd name="connsiteX26" fmla="*/ 192132 w 1919270"/>
                  <a:gd name="connsiteY26" fmla="*/ 747587 h 1760261"/>
                  <a:gd name="connsiteX27" fmla="*/ 248939 w 1919270"/>
                  <a:gd name="connsiteY27" fmla="*/ 880912 h 1760261"/>
                  <a:gd name="connsiteX28" fmla="*/ 353511 w 1919270"/>
                  <a:gd name="connsiteY28" fmla="*/ 985484 h 1760261"/>
                  <a:gd name="connsiteX29" fmla="*/ 353511 w 1919270"/>
                  <a:gd name="connsiteY29" fmla="*/ 1123446 h 1760261"/>
                  <a:gd name="connsiteX30" fmla="*/ 385973 w 1919270"/>
                  <a:gd name="connsiteY30" fmla="*/ 1217353 h 1760261"/>
                  <a:gd name="connsiteX31" fmla="*/ 386435 w 1919270"/>
                  <a:gd name="connsiteY31" fmla="*/ 1217819 h 1760261"/>
                  <a:gd name="connsiteX32" fmla="*/ 412171 w 1919270"/>
                  <a:gd name="connsiteY32" fmla="*/ 1243560 h 1760261"/>
                  <a:gd name="connsiteX33" fmla="*/ 0 w 1919270"/>
                  <a:gd name="connsiteY33" fmla="*/ 1386220 h 1760261"/>
                  <a:gd name="connsiteX34" fmla="*/ 1627433 w 1919270"/>
                  <a:gd name="connsiteY34" fmla="*/ 1416010 h 1760261"/>
                  <a:gd name="connsiteX35" fmla="*/ 1897493 w 1919270"/>
                  <a:gd name="connsiteY35" fmla="*/ 346009 h 1760261"/>
                  <a:gd name="connsiteX36" fmla="*/ 1713157 w 1919270"/>
                  <a:gd name="connsiteY36" fmla="*/ 144424 h 1760261"/>
                  <a:gd name="connsiteX37" fmla="*/ 1452796 w 1919270"/>
                  <a:gd name="connsiteY37" fmla="*/ 38304 h 1760261"/>
                  <a:gd name="connsiteX38" fmla="*/ 1549734 w 1919270"/>
                  <a:gd name="connsiteY38" fmla="*/ 4270 h 1760261"/>
                  <a:gd name="connsiteX0" fmla="*/ 1452796 w 1919270"/>
                  <a:gd name="connsiteY0" fmla="*/ 36971 h 1758928"/>
                  <a:gd name="connsiteX1" fmla="*/ 1403180 w 1919270"/>
                  <a:gd name="connsiteY1" fmla="*/ 13553 h 1758928"/>
                  <a:gd name="connsiteX2" fmla="*/ 1357268 w 1919270"/>
                  <a:gd name="connsiteY2" fmla="*/ 13553 h 1758928"/>
                  <a:gd name="connsiteX3" fmla="*/ 1299763 w 1919270"/>
                  <a:gd name="connsiteY3" fmla="*/ 2417 h 1758928"/>
                  <a:gd name="connsiteX4" fmla="*/ 1299763 w 1919270"/>
                  <a:gd name="connsiteY4" fmla="*/ 71054 h 1758928"/>
                  <a:gd name="connsiteX5" fmla="*/ 1421032 w 1919270"/>
                  <a:gd name="connsiteY5" fmla="*/ 192323 h 1758928"/>
                  <a:gd name="connsiteX6" fmla="*/ 1421032 w 1919270"/>
                  <a:gd name="connsiteY6" fmla="*/ 378049 h 1758928"/>
                  <a:gd name="connsiteX7" fmla="*/ 1419873 w 1919270"/>
                  <a:gd name="connsiteY7" fmla="*/ 402391 h 1758928"/>
                  <a:gd name="connsiteX8" fmla="*/ 1022218 w 1919270"/>
                  <a:gd name="connsiteY8" fmla="*/ 4740 h 1758928"/>
                  <a:gd name="connsiteX9" fmla="*/ 1019899 w 1919270"/>
                  <a:gd name="connsiteY9" fmla="*/ 2417 h 1758928"/>
                  <a:gd name="connsiteX10" fmla="*/ 962394 w 1919270"/>
                  <a:gd name="connsiteY10" fmla="*/ 13553 h 1758928"/>
                  <a:gd name="connsiteX11" fmla="*/ 916948 w 1919270"/>
                  <a:gd name="connsiteY11" fmla="*/ 13553 h 1758928"/>
                  <a:gd name="connsiteX12" fmla="*/ 852722 w 1919270"/>
                  <a:gd name="connsiteY12" fmla="*/ 77775 h 1758928"/>
                  <a:gd name="connsiteX13" fmla="*/ 852722 w 1919270"/>
                  <a:gd name="connsiteY13" fmla="*/ 385703 h 1758928"/>
                  <a:gd name="connsiteX14" fmla="*/ 1032883 w 1919270"/>
                  <a:gd name="connsiteY14" fmla="*/ 664869 h 1758928"/>
                  <a:gd name="connsiteX15" fmla="*/ 1043779 w 1919270"/>
                  <a:gd name="connsiteY15" fmla="*/ 645853 h 1758928"/>
                  <a:gd name="connsiteX16" fmla="*/ 1034273 w 1919270"/>
                  <a:gd name="connsiteY16" fmla="*/ 663244 h 1758928"/>
                  <a:gd name="connsiteX17" fmla="*/ 1037751 w 1919270"/>
                  <a:gd name="connsiteY17" fmla="*/ 673451 h 1758928"/>
                  <a:gd name="connsiteX18" fmla="*/ 1124240 w 1919270"/>
                  <a:gd name="connsiteY18" fmla="*/ 696638 h 1758928"/>
                  <a:gd name="connsiteX19" fmla="*/ 1130965 w 1919270"/>
                  <a:gd name="connsiteY19" fmla="*/ 704287 h 1758928"/>
                  <a:gd name="connsiteX20" fmla="*/ 1130965 w 1919270"/>
                  <a:gd name="connsiteY20" fmla="*/ 760171 h 1758928"/>
                  <a:gd name="connsiteX21" fmla="*/ 1136993 w 1919270"/>
                  <a:gd name="connsiteY21" fmla="*/ 760171 h 1758928"/>
                  <a:gd name="connsiteX22" fmla="*/ 1136993 w 1919270"/>
                  <a:gd name="connsiteY22" fmla="*/ 1138122 h 1758928"/>
                  <a:gd name="connsiteX23" fmla="*/ 1101053 w 1919270"/>
                  <a:gd name="connsiteY23" fmla="*/ 1210228 h 1758928"/>
                  <a:gd name="connsiteX24" fmla="*/ 516281 w 1919270"/>
                  <a:gd name="connsiteY24" fmla="*/ 625452 h 1758928"/>
                  <a:gd name="connsiteX25" fmla="*/ 376698 w 1919270"/>
                  <a:gd name="connsiteY25" fmla="*/ 561688 h 1758928"/>
                  <a:gd name="connsiteX26" fmla="*/ 192132 w 1919270"/>
                  <a:gd name="connsiteY26" fmla="*/ 746254 h 1758928"/>
                  <a:gd name="connsiteX27" fmla="*/ 248939 w 1919270"/>
                  <a:gd name="connsiteY27" fmla="*/ 879579 h 1758928"/>
                  <a:gd name="connsiteX28" fmla="*/ 353511 w 1919270"/>
                  <a:gd name="connsiteY28" fmla="*/ 984151 h 1758928"/>
                  <a:gd name="connsiteX29" fmla="*/ 353511 w 1919270"/>
                  <a:gd name="connsiteY29" fmla="*/ 1122113 h 1758928"/>
                  <a:gd name="connsiteX30" fmla="*/ 385973 w 1919270"/>
                  <a:gd name="connsiteY30" fmla="*/ 1216020 h 1758928"/>
                  <a:gd name="connsiteX31" fmla="*/ 386435 w 1919270"/>
                  <a:gd name="connsiteY31" fmla="*/ 1216486 h 1758928"/>
                  <a:gd name="connsiteX32" fmla="*/ 412171 w 1919270"/>
                  <a:gd name="connsiteY32" fmla="*/ 1242227 h 1758928"/>
                  <a:gd name="connsiteX33" fmla="*/ 0 w 1919270"/>
                  <a:gd name="connsiteY33" fmla="*/ 1384887 h 1758928"/>
                  <a:gd name="connsiteX34" fmla="*/ 1627433 w 1919270"/>
                  <a:gd name="connsiteY34" fmla="*/ 1414677 h 1758928"/>
                  <a:gd name="connsiteX35" fmla="*/ 1897493 w 1919270"/>
                  <a:gd name="connsiteY35" fmla="*/ 344676 h 1758928"/>
                  <a:gd name="connsiteX36" fmla="*/ 1713157 w 1919270"/>
                  <a:gd name="connsiteY36" fmla="*/ 143091 h 1758928"/>
                  <a:gd name="connsiteX37" fmla="*/ 1452796 w 1919270"/>
                  <a:gd name="connsiteY37" fmla="*/ 36971 h 1758928"/>
                  <a:gd name="connsiteX0" fmla="*/ 1528996 w 1919270"/>
                  <a:gd name="connsiteY0" fmla="*/ 6015 h 1758928"/>
                  <a:gd name="connsiteX1" fmla="*/ 1403180 w 1919270"/>
                  <a:gd name="connsiteY1" fmla="*/ 13553 h 1758928"/>
                  <a:gd name="connsiteX2" fmla="*/ 1357268 w 1919270"/>
                  <a:gd name="connsiteY2" fmla="*/ 13553 h 1758928"/>
                  <a:gd name="connsiteX3" fmla="*/ 1299763 w 1919270"/>
                  <a:gd name="connsiteY3" fmla="*/ 2417 h 1758928"/>
                  <a:gd name="connsiteX4" fmla="*/ 1299763 w 1919270"/>
                  <a:gd name="connsiteY4" fmla="*/ 71054 h 1758928"/>
                  <a:gd name="connsiteX5" fmla="*/ 1421032 w 1919270"/>
                  <a:gd name="connsiteY5" fmla="*/ 192323 h 1758928"/>
                  <a:gd name="connsiteX6" fmla="*/ 1421032 w 1919270"/>
                  <a:gd name="connsiteY6" fmla="*/ 378049 h 1758928"/>
                  <a:gd name="connsiteX7" fmla="*/ 1419873 w 1919270"/>
                  <a:gd name="connsiteY7" fmla="*/ 402391 h 1758928"/>
                  <a:gd name="connsiteX8" fmla="*/ 1022218 w 1919270"/>
                  <a:gd name="connsiteY8" fmla="*/ 4740 h 1758928"/>
                  <a:gd name="connsiteX9" fmla="*/ 1019899 w 1919270"/>
                  <a:gd name="connsiteY9" fmla="*/ 2417 h 1758928"/>
                  <a:gd name="connsiteX10" fmla="*/ 962394 w 1919270"/>
                  <a:gd name="connsiteY10" fmla="*/ 13553 h 1758928"/>
                  <a:gd name="connsiteX11" fmla="*/ 916948 w 1919270"/>
                  <a:gd name="connsiteY11" fmla="*/ 13553 h 1758928"/>
                  <a:gd name="connsiteX12" fmla="*/ 852722 w 1919270"/>
                  <a:gd name="connsiteY12" fmla="*/ 77775 h 1758928"/>
                  <a:gd name="connsiteX13" fmla="*/ 852722 w 1919270"/>
                  <a:gd name="connsiteY13" fmla="*/ 385703 h 1758928"/>
                  <a:gd name="connsiteX14" fmla="*/ 1032883 w 1919270"/>
                  <a:gd name="connsiteY14" fmla="*/ 664869 h 1758928"/>
                  <a:gd name="connsiteX15" fmla="*/ 1043779 w 1919270"/>
                  <a:gd name="connsiteY15" fmla="*/ 645853 h 1758928"/>
                  <a:gd name="connsiteX16" fmla="*/ 1034273 w 1919270"/>
                  <a:gd name="connsiteY16" fmla="*/ 663244 h 1758928"/>
                  <a:gd name="connsiteX17" fmla="*/ 1037751 w 1919270"/>
                  <a:gd name="connsiteY17" fmla="*/ 673451 h 1758928"/>
                  <a:gd name="connsiteX18" fmla="*/ 1124240 w 1919270"/>
                  <a:gd name="connsiteY18" fmla="*/ 696638 h 1758928"/>
                  <a:gd name="connsiteX19" fmla="*/ 1130965 w 1919270"/>
                  <a:gd name="connsiteY19" fmla="*/ 704287 h 1758928"/>
                  <a:gd name="connsiteX20" fmla="*/ 1130965 w 1919270"/>
                  <a:gd name="connsiteY20" fmla="*/ 760171 h 1758928"/>
                  <a:gd name="connsiteX21" fmla="*/ 1136993 w 1919270"/>
                  <a:gd name="connsiteY21" fmla="*/ 760171 h 1758928"/>
                  <a:gd name="connsiteX22" fmla="*/ 1136993 w 1919270"/>
                  <a:gd name="connsiteY22" fmla="*/ 1138122 h 1758928"/>
                  <a:gd name="connsiteX23" fmla="*/ 1101053 w 1919270"/>
                  <a:gd name="connsiteY23" fmla="*/ 1210228 h 1758928"/>
                  <a:gd name="connsiteX24" fmla="*/ 516281 w 1919270"/>
                  <a:gd name="connsiteY24" fmla="*/ 625452 h 1758928"/>
                  <a:gd name="connsiteX25" fmla="*/ 376698 w 1919270"/>
                  <a:gd name="connsiteY25" fmla="*/ 561688 h 1758928"/>
                  <a:gd name="connsiteX26" fmla="*/ 192132 w 1919270"/>
                  <a:gd name="connsiteY26" fmla="*/ 746254 h 1758928"/>
                  <a:gd name="connsiteX27" fmla="*/ 248939 w 1919270"/>
                  <a:gd name="connsiteY27" fmla="*/ 879579 h 1758928"/>
                  <a:gd name="connsiteX28" fmla="*/ 353511 w 1919270"/>
                  <a:gd name="connsiteY28" fmla="*/ 984151 h 1758928"/>
                  <a:gd name="connsiteX29" fmla="*/ 353511 w 1919270"/>
                  <a:gd name="connsiteY29" fmla="*/ 1122113 h 1758928"/>
                  <a:gd name="connsiteX30" fmla="*/ 385973 w 1919270"/>
                  <a:gd name="connsiteY30" fmla="*/ 1216020 h 1758928"/>
                  <a:gd name="connsiteX31" fmla="*/ 386435 w 1919270"/>
                  <a:gd name="connsiteY31" fmla="*/ 1216486 h 1758928"/>
                  <a:gd name="connsiteX32" fmla="*/ 412171 w 1919270"/>
                  <a:gd name="connsiteY32" fmla="*/ 1242227 h 1758928"/>
                  <a:gd name="connsiteX33" fmla="*/ 0 w 1919270"/>
                  <a:gd name="connsiteY33" fmla="*/ 1384887 h 1758928"/>
                  <a:gd name="connsiteX34" fmla="*/ 1627433 w 1919270"/>
                  <a:gd name="connsiteY34" fmla="*/ 1414677 h 1758928"/>
                  <a:gd name="connsiteX35" fmla="*/ 1897493 w 1919270"/>
                  <a:gd name="connsiteY35" fmla="*/ 344676 h 1758928"/>
                  <a:gd name="connsiteX36" fmla="*/ 1713157 w 1919270"/>
                  <a:gd name="connsiteY36" fmla="*/ 143091 h 1758928"/>
                  <a:gd name="connsiteX37" fmla="*/ 1528996 w 1919270"/>
                  <a:gd name="connsiteY37" fmla="*/ 6015 h 1758928"/>
                  <a:gd name="connsiteX0" fmla="*/ 1528996 w 1928439"/>
                  <a:gd name="connsiteY0" fmla="*/ 6015 h 1758928"/>
                  <a:gd name="connsiteX1" fmla="*/ 1403180 w 1928439"/>
                  <a:gd name="connsiteY1" fmla="*/ 13553 h 1758928"/>
                  <a:gd name="connsiteX2" fmla="*/ 1357268 w 1928439"/>
                  <a:gd name="connsiteY2" fmla="*/ 13553 h 1758928"/>
                  <a:gd name="connsiteX3" fmla="*/ 1299763 w 1928439"/>
                  <a:gd name="connsiteY3" fmla="*/ 2417 h 1758928"/>
                  <a:gd name="connsiteX4" fmla="*/ 1299763 w 1928439"/>
                  <a:gd name="connsiteY4" fmla="*/ 71054 h 1758928"/>
                  <a:gd name="connsiteX5" fmla="*/ 1421032 w 1928439"/>
                  <a:gd name="connsiteY5" fmla="*/ 192323 h 1758928"/>
                  <a:gd name="connsiteX6" fmla="*/ 1421032 w 1928439"/>
                  <a:gd name="connsiteY6" fmla="*/ 378049 h 1758928"/>
                  <a:gd name="connsiteX7" fmla="*/ 1419873 w 1928439"/>
                  <a:gd name="connsiteY7" fmla="*/ 402391 h 1758928"/>
                  <a:gd name="connsiteX8" fmla="*/ 1022218 w 1928439"/>
                  <a:gd name="connsiteY8" fmla="*/ 4740 h 1758928"/>
                  <a:gd name="connsiteX9" fmla="*/ 1019899 w 1928439"/>
                  <a:gd name="connsiteY9" fmla="*/ 2417 h 1758928"/>
                  <a:gd name="connsiteX10" fmla="*/ 962394 w 1928439"/>
                  <a:gd name="connsiteY10" fmla="*/ 13553 h 1758928"/>
                  <a:gd name="connsiteX11" fmla="*/ 916948 w 1928439"/>
                  <a:gd name="connsiteY11" fmla="*/ 13553 h 1758928"/>
                  <a:gd name="connsiteX12" fmla="*/ 852722 w 1928439"/>
                  <a:gd name="connsiteY12" fmla="*/ 77775 h 1758928"/>
                  <a:gd name="connsiteX13" fmla="*/ 852722 w 1928439"/>
                  <a:gd name="connsiteY13" fmla="*/ 385703 h 1758928"/>
                  <a:gd name="connsiteX14" fmla="*/ 1032883 w 1928439"/>
                  <a:gd name="connsiteY14" fmla="*/ 664869 h 1758928"/>
                  <a:gd name="connsiteX15" fmla="*/ 1043779 w 1928439"/>
                  <a:gd name="connsiteY15" fmla="*/ 645853 h 1758928"/>
                  <a:gd name="connsiteX16" fmla="*/ 1034273 w 1928439"/>
                  <a:gd name="connsiteY16" fmla="*/ 663244 h 1758928"/>
                  <a:gd name="connsiteX17" fmla="*/ 1037751 w 1928439"/>
                  <a:gd name="connsiteY17" fmla="*/ 673451 h 1758928"/>
                  <a:gd name="connsiteX18" fmla="*/ 1124240 w 1928439"/>
                  <a:gd name="connsiteY18" fmla="*/ 696638 h 1758928"/>
                  <a:gd name="connsiteX19" fmla="*/ 1130965 w 1928439"/>
                  <a:gd name="connsiteY19" fmla="*/ 704287 h 1758928"/>
                  <a:gd name="connsiteX20" fmla="*/ 1130965 w 1928439"/>
                  <a:gd name="connsiteY20" fmla="*/ 760171 h 1758928"/>
                  <a:gd name="connsiteX21" fmla="*/ 1136993 w 1928439"/>
                  <a:gd name="connsiteY21" fmla="*/ 760171 h 1758928"/>
                  <a:gd name="connsiteX22" fmla="*/ 1136993 w 1928439"/>
                  <a:gd name="connsiteY22" fmla="*/ 1138122 h 1758928"/>
                  <a:gd name="connsiteX23" fmla="*/ 1101053 w 1928439"/>
                  <a:gd name="connsiteY23" fmla="*/ 1210228 h 1758928"/>
                  <a:gd name="connsiteX24" fmla="*/ 516281 w 1928439"/>
                  <a:gd name="connsiteY24" fmla="*/ 625452 h 1758928"/>
                  <a:gd name="connsiteX25" fmla="*/ 376698 w 1928439"/>
                  <a:gd name="connsiteY25" fmla="*/ 561688 h 1758928"/>
                  <a:gd name="connsiteX26" fmla="*/ 192132 w 1928439"/>
                  <a:gd name="connsiteY26" fmla="*/ 746254 h 1758928"/>
                  <a:gd name="connsiteX27" fmla="*/ 248939 w 1928439"/>
                  <a:gd name="connsiteY27" fmla="*/ 879579 h 1758928"/>
                  <a:gd name="connsiteX28" fmla="*/ 353511 w 1928439"/>
                  <a:gd name="connsiteY28" fmla="*/ 984151 h 1758928"/>
                  <a:gd name="connsiteX29" fmla="*/ 353511 w 1928439"/>
                  <a:gd name="connsiteY29" fmla="*/ 1122113 h 1758928"/>
                  <a:gd name="connsiteX30" fmla="*/ 385973 w 1928439"/>
                  <a:gd name="connsiteY30" fmla="*/ 1216020 h 1758928"/>
                  <a:gd name="connsiteX31" fmla="*/ 386435 w 1928439"/>
                  <a:gd name="connsiteY31" fmla="*/ 1216486 h 1758928"/>
                  <a:gd name="connsiteX32" fmla="*/ 412171 w 1928439"/>
                  <a:gd name="connsiteY32" fmla="*/ 1242227 h 1758928"/>
                  <a:gd name="connsiteX33" fmla="*/ 0 w 1928439"/>
                  <a:gd name="connsiteY33" fmla="*/ 1384887 h 1758928"/>
                  <a:gd name="connsiteX34" fmla="*/ 1627433 w 1928439"/>
                  <a:gd name="connsiteY34" fmla="*/ 1414677 h 1758928"/>
                  <a:gd name="connsiteX35" fmla="*/ 1897493 w 1928439"/>
                  <a:gd name="connsiteY35" fmla="*/ 344676 h 1758928"/>
                  <a:gd name="connsiteX36" fmla="*/ 1872700 w 1928439"/>
                  <a:gd name="connsiteY36" fmla="*/ 243104 h 1758928"/>
                  <a:gd name="connsiteX37" fmla="*/ 1528996 w 1928439"/>
                  <a:gd name="connsiteY37" fmla="*/ 6015 h 1758928"/>
                  <a:gd name="connsiteX0" fmla="*/ 1528996 w 1908230"/>
                  <a:gd name="connsiteY0" fmla="*/ 6015 h 1758928"/>
                  <a:gd name="connsiteX1" fmla="*/ 1403180 w 1908230"/>
                  <a:gd name="connsiteY1" fmla="*/ 13553 h 1758928"/>
                  <a:gd name="connsiteX2" fmla="*/ 1357268 w 1908230"/>
                  <a:gd name="connsiteY2" fmla="*/ 13553 h 1758928"/>
                  <a:gd name="connsiteX3" fmla="*/ 1299763 w 1908230"/>
                  <a:gd name="connsiteY3" fmla="*/ 2417 h 1758928"/>
                  <a:gd name="connsiteX4" fmla="*/ 1299763 w 1908230"/>
                  <a:gd name="connsiteY4" fmla="*/ 71054 h 1758928"/>
                  <a:gd name="connsiteX5" fmla="*/ 1421032 w 1908230"/>
                  <a:gd name="connsiteY5" fmla="*/ 192323 h 1758928"/>
                  <a:gd name="connsiteX6" fmla="*/ 1421032 w 1908230"/>
                  <a:gd name="connsiteY6" fmla="*/ 378049 h 1758928"/>
                  <a:gd name="connsiteX7" fmla="*/ 1419873 w 1908230"/>
                  <a:gd name="connsiteY7" fmla="*/ 402391 h 1758928"/>
                  <a:gd name="connsiteX8" fmla="*/ 1022218 w 1908230"/>
                  <a:gd name="connsiteY8" fmla="*/ 4740 h 1758928"/>
                  <a:gd name="connsiteX9" fmla="*/ 1019899 w 1908230"/>
                  <a:gd name="connsiteY9" fmla="*/ 2417 h 1758928"/>
                  <a:gd name="connsiteX10" fmla="*/ 962394 w 1908230"/>
                  <a:gd name="connsiteY10" fmla="*/ 13553 h 1758928"/>
                  <a:gd name="connsiteX11" fmla="*/ 916948 w 1908230"/>
                  <a:gd name="connsiteY11" fmla="*/ 13553 h 1758928"/>
                  <a:gd name="connsiteX12" fmla="*/ 852722 w 1908230"/>
                  <a:gd name="connsiteY12" fmla="*/ 77775 h 1758928"/>
                  <a:gd name="connsiteX13" fmla="*/ 852722 w 1908230"/>
                  <a:gd name="connsiteY13" fmla="*/ 385703 h 1758928"/>
                  <a:gd name="connsiteX14" fmla="*/ 1032883 w 1908230"/>
                  <a:gd name="connsiteY14" fmla="*/ 664869 h 1758928"/>
                  <a:gd name="connsiteX15" fmla="*/ 1043779 w 1908230"/>
                  <a:gd name="connsiteY15" fmla="*/ 645853 h 1758928"/>
                  <a:gd name="connsiteX16" fmla="*/ 1034273 w 1908230"/>
                  <a:gd name="connsiteY16" fmla="*/ 663244 h 1758928"/>
                  <a:gd name="connsiteX17" fmla="*/ 1037751 w 1908230"/>
                  <a:gd name="connsiteY17" fmla="*/ 673451 h 1758928"/>
                  <a:gd name="connsiteX18" fmla="*/ 1124240 w 1908230"/>
                  <a:gd name="connsiteY18" fmla="*/ 696638 h 1758928"/>
                  <a:gd name="connsiteX19" fmla="*/ 1130965 w 1908230"/>
                  <a:gd name="connsiteY19" fmla="*/ 704287 h 1758928"/>
                  <a:gd name="connsiteX20" fmla="*/ 1130965 w 1908230"/>
                  <a:gd name="connsiteY20" fmla="*/ 760171 h 1758928"/>
                  <a:gd name="connsiteX21" fmla="*/ 1136993 w 1908230"/>
                  <a:gd name="connsiteY21" fmla="*/ 760171 h 1758928"/>
                  <a:gd name="connsiteX22" fmla="*/ 1136993 w 1908230"/>
                  <a:gd name="connsiteY22" fmla="*/ 1138122 h 1758928"/>
                  <a:gd name="connsiteX23" fmla="*/ 1101053 w 1908230"/>
                  <a:gd name="connsiteY23" fmla="*/ 1210228 h 1758928"/>
                  <a:gd name="connsiteX24" fmla="*/ 516281 w 1908230"/>
                  <a:gd name="connsiteY24" fmla="*/ 625452 h 1758928"/>
                  <a:gd name="connsiteX25" fmla="*/ 376698 w 1908230"/>
                  <a:gd name="connsiteY25" fmla="*/ 561688 h 1758928"/>
                  <a:gd name="connsiteX26" fmla="*/ 192132 w 1908230"/>
                  <a:gd name="connsiteY26" fmla="*/ 746254 h 1758928"/>
                  <a:gd name="connsiteX27" fmla="*/ 248939 w 1908230"/>
                  <a:gd name="connsiteY27" fmla="*/ 879579 h 1758928"/>
                  <a:gd name="connsiteX28" fmla="*/ 353511 w 1908230"/>
                  <a:gd name="connsiteY28" fmla="*/ 984151 h 1758928"/>
                  <a:gd name="connsiteX29" fmla="*/ 353511 w 1908230"/>
                  <a:gd name="connsiteY29" fmla="*/ 1122113 h 1758928"/>
                  <a:gd name="connsiteX30" fmla="*/ 385973 w 1908230"/>
                  <a:gd name="connsiteY30" fmla="*/ 1216020 h 1758928"/>
                  <a:gd name="connsiteX31" fmla="*/ 386435 w 1908230"/>
                  <a:gd name="connsiteY31" fmla="*/ 1216486 h 1758928"/>
                  <a:gd name="connsiteX32" fmla="*/ 412171 w 1908230"/>
                  <a:gd name="connsiteY32" fmla="*/ 1242227 h 1758928"/>
                  <a:gd name="connsiteX33" fmla="*/ 0 w 1908230"/>
                  <a:gd name="connsiteY33" fmla="*/ 1384887 h 1758928"/>
                  <a:gd name="connsiteX34" fmla="*/ 1627433 w 1908230"/>
                  <a:gd name="connsiteY34" fmla="*/ 1414677 h 1758928"/>
                  <a:gd name="connsiteX35" fmla="*/ 1897493 w 1908230"/>
                  <a:gd name="connsiteY35" fmla="*/ 344676 h 1758928"/>
                  <a:gd name="connsiteX36" fmla="*/ 1872700 w 1908230"/>
                  <a:gd name="connsiteY36" fmla="*/ 243104 h 1758928"/>
                  <a:gd name="connsiteX37" fmla="*/ 1528996 w 1908230"/>
                  <a:gd name="connsiteY37" fmla="*/ 6015 h 1758928"/>
                  <a:gd name="connsiteX0" fmla="*/ 1528996 w 1936969"/>
                  <a:gd name="connsiteY0" fmla="*/ 6015 h 1758928"/>
                  <a:gd name="connsiteX1" fmla="*/ 1403180 w 1936969"/>
                  <a:gd name="connsiteY1" fmla="*/ 13553 h 1758928"/>
                  <a:gd name="connsiteX2" fmla="*/ 1357268 w 1936969"/>
                  <a:gd name="connsiteY2" fmla="*/ 13553 h 1758928"/>
                  <a:gd name="connsiteX3" fmla="*/ 1299763 w 1936969"/>
                  <a:gd name="connsiteY3" fmla="*/ 2417 h 1758928"/>
                  <a:gd name="connsiteX4" fmla="*/ 1299763 w 1936969"/>
                  <a:gd name="connsiteY4" fmla="*/ 71054 h 1758928"/>
                  <a:gd name="connsiteX5" fmla="*/ 1421032 w 1936969"/>
                  <a:gd name="connsiteY5" fmla="*/ 192323 h 1758928"/>
                  <a:gd name="connsiteX6" fmla="*/ 1421032 w 1936969"/>
                  <a:gd name="connsiteY6" fmla="*/ 378049 h 1758928"/>
                  <a:gd name="connsiteX7" fmla="*/ 1419873 w 1936969"/>
                  <a:gd name="connsiteY7" fmla="*/ 402391 h 1758928"/>
                  <a:gd name="connsiteX8" fmla="*/ 1022218 w 1936969"/>
                  <a:gd name="connsiteY8" fmla="*/ 4740 h 1758928"/>
                  <a:gd name="connsiteX9" fmla="*/ 1019899 w 1936969"/>
                  <a:gd name="connsiteY9" fmla="*/ 2417 h 1758928"/>
                  <a:gd name="connsiteX10" fmla="*/ 962394 w 1936969"/>
                  <a:gd name="connsiteY10" fmla="*/ 13553 h 1758928"/>
                  <a:gd name="connsiteX11" fmla="*/ 916948 w 1936969"/>
                  <a:gd name="connsiteY11" fmla="*/ 13553 h 1758928"/>
                  <a:gd name="connsiteX12" fmla="*/ 852722 w 1936969"/>
                  <a:gd name="connsiteY12" fmla="*/ 77775 h 1758928"/>
                  <a:gd name="connsiteX13" fmla="*/ 852722 w 1936969"/>
                  <a:gd name="connsiteY13" fmla="*/ 385703 h 1758928"/>
                  <a:gd name="connsiteX14" fmla="*/ 1032883 w 1936969"/>
                  <a:gd name="connsiteY14" fmla="*/ 664869 h 1758928"/>
                  <a:gd name="connsiteX15" fmla="*/ 1043779 w 1936969"/>
                  <a:gd name="connsiteY15" fmla="*/ 645853 h 1758928"/>
                  <a:gd name="connsiteX16" fmla="*/ 1034273 w 1936969"/>
                  <a:gd name="connsiteY16" fmla="*/ 663244 h 1758928"/>
                  <a:gd name="connsiteX17" fmla="*/ 1037751 w 1936969"/>
                  <a:gd name="connsiteY17" fmla="*/ 673451 h 1758928"/>
                  <a:gd name="connsiteX18" fmla="*/ 1124240 w 1936969"/>
                  <a:gd name="connsiteY18" fmla="*/ 696638 h 1758928"/>
                  <a:gd name="connsiteX19" fmla="*/ 1130965 w 1936969"/>
                  <a:gd name="connsiteY19" fmla="*/ 704287 h 1758928"/>
                  <a:gd name="connsiteX20" fmla="*/ 1130965 w 1936969"/>
                  <a:gd name="connsiteY20" fmla="*/ 760171 h 1758928"/>
                  <a:gd name="connsiteX21" fmla="*/ 1136993 w 1936969"/>
                  <a:gd name="connsiteY21" fmla="*/ 760171 h 1758928"/>
                  <a:gd name="connsiteX22" fmla="*/ 1136993 w 1936969"/>
                  <a:gd name="connsiteY22" fmla="*/ 1138122 h 1758928"/>
                  <a:gd name="connsiteX23" fmla="*/ 1101053 w 1936969"/>
                  <a:gd name="connsiteY23" fmla="*/ 1210228 h 1758928"/>
                  <a:gd name="connsiteX24" fmla="*/ 516281 w 1936969"/>
                  <a:gd name="connsiteY24" fmla="*/ 625452 h 1758928"/>
                  <a:gd name="connsiteX25" fmla="*/ 376698 w 1936969"/>
                  <a:gd name="connsiteY25" fmla="*/ 561688 h 1758928"/>
                  <a:gd name="connsiteX26" fmla="*/ 192132 w 1936969"/>
                  <a:gd name="connsiteY26" fmla="*/ 746254 h 1758928"/>
                  <a:gd name="connsiteX27" fmla="*/ 248939 w 1936969"/>
                  <a:gd name="connsiteY27" fmla="*/ 879579 h 1758928"/>
                  <a:gd name="connsiteX28" fmla="*/ 353511 w 1936969"/>
                  <a:gd name="connsiteY28" fmla="*/ 984151 h 1758928"/>
                  <a:gd name="connsiteX29" fmla="*/ 353511 w 1936969"/>
                  <a:gd name="connsiteY29" fmla="*/ 1122113 h 1758928"/>
                  <a:gd name="connsiteX30" fmla="*/ 385973 w 1936969"/>
                  <a:gd name="connsiteY30" fmla="*/ 1216020 h 1758928"/>
                  <a:gd name="connsiteX31" fmla="*/ 386435 w 1936969"/>
                  <a:gd name="connsiteY31" fmla="*/ 1216486 h 1758928"/>
                  <a:gd name="connsiteX32" fmla="*/ 412171 w 1936969"/>
                  <a:gd name="connsiteY32" fmla="*/ 1242227 h 1758928"/>
                  <a:gd name="connsiteX33" fmla="*/ 0 w 1936969"/>
                  <a:gd name="connsiteY33" fmla="*/ 1384887 h 1758928"/>
                  <a:gd name="connsiteX34" fmla="*/ 1627433 w 1936969"/>
                  <a:gd name="connsiteY34" fmla="*/ 1414677 h 1758928"/>
                  <a:gd name="connsiteX35" fmla="*/ 1897493 w 1936969"/>
                  <a:gd name="connsiteY35" fmla="*/ 344676 h 1758928"/>
                  <a:gd name="connsiteX36" fmla="*/ 1872700 w 1936969"/>
                  <a:gd name="connsiteY36" fmla="*/ 243104 h 1758928"/>
                  <a:gd name="connsiteX37" fmla="*/ 1528996 w 1936969"/>
                  <a:gd name="connsiteY37" fmla="*/ 6015 h 1758928"/>
                  <a:gd name="connsiteX0" fmla="*/ 1528996 w 1939010"/>
                  <a:gd name="connsiteY0" fmla="*/ 6015 h 1758928"/>
                  <a:gd name="connsiteX1" fmla="*/ 1403180 w 1939010"/>
                  <a:gd name="connsiteY1" fmla="*/ 13553 h 1758928"/>
                  <a:gd name="connsiteX2" fmla="*/ 1357268 w 1939010"/>
                  <a:gd name="connsiteY2" fmla="*/ 13553 h 1758928"/>
                  <a:gd name="connsiteX3" fmla="*/ 1299763 w 1939010"/>
                  <a:gd name="connsiteY3" fmla="*/ 2417 h 1758928"/>
                  <a:gd name="connsiteX4" fmla="*/ 1299763 w 1939010"/>
                  <a:gd name="connsiteY4" fmla="*/ 71054 h 1758928"/>
                  <a:gd name="connsiteX5" fmla="*/ 1421032 w 1939010"/>
                  <a:gd name="connsiteY5" fmla="*/ 192323 h 1758928"/>
                  <a:gd name="connsiteX6" fmla="*/ 1421032 w 1939010"/>
                  <a:gd name="connsiteY6" fmla="*/ 378049 h 1758928"/>
                  <a:gd name="connsiteX7" fmla="*/ 1419873 w 1939010"/>
                  <a:gd name="connsiteY7" fmla="*/ 402391 h 1758928"/>
                  <a:gd name="connsiteX8" fmla="*/ 1022218 w 1939010"/>
                  <a:gd name="connsiteY8" fmla="*/ 4740 h 1758928"/>
                  <a:gd name="connsiteX9" fmla="*/ 1019899 w 1939010"/>
                  <a:gd name="connsiteY9" fmla="*/ 2417 h 1758928"/>
                  <a:gd name="connsiteX10" fmla="*/ 962394 w 1939010"/>
                  <a:gd name="connsiteY10" fmla="*/ 13553 h 1758928"/>
                  <a:gd name="connsiteX11" fmla="*/ 916948 w 1939010"/>
                  <a:gd name="connsiteY11" fmla="*/ 13553 h 1758928"/>
                  <a:gd name="connsiteX12" fmla="*/ 852722 w 1939010"/>
                  <a:gd name="connsiteY12" fmla="*/ 77775 h 1758928"/>
                  <a:gd name="connsiteX13" fmla="*/ 852722 w 1939010"/>
                  <a:gd name="connsiteY13" fmla="*/ 385703 h 1758928"/>
                  <a:gd name="connsiteX14" fmla="*/ 1032883 w 1939010"/>
                  <a:gd name="connsiteY14" fmla="*/ 664869 h 1758928"/>
                  <a:gd name="connsiteX15" fmla="*/ 1043779 w 1939010"/>
                  <a:gd name="connsiteY15" fmla="*/ 645853 h 1758928"/>
                  <a:gd name="connsiteX16" fmla="*/ 1034273 w 1939010"/>
                  <a:gd name="connsiteY16" fmla="*/ 663244 h 1758928"/>
                  <a:gd name="connsiteX17" fmla="*/ 1037751 w 1939010"/>
                  <a:gd name="connsiteY17" fmla="*/ 673451 h 1758928"/>
                  <a:gd name="connsiteX18" fmla="*/ 1124240 w 1939010"/>
                  <a:gd name="connsiteY18" fmla="*/ 696638 h 1758928"/>
                  <a:gd name="connsiteX19" fmla="*/ 1130965 w 1939010"/>
                  <a:gd name="connsiteY19" fmla="*/ 704287 h 1758928"/>
                  <a:gd name="connsiteX20" fmla="*/ 1130965 w 1939010"/>
                  <a:gd name="connsiteY20" fmla="*/ 760171 h 1758928"/>
                  <a:gd name="connsiteX21" fmla="*/ 1136993 w 1939010"/>
                  <a:gd name="connsiteY21" fmla="*/ 760171 h 1758928"/>
                  <a:gd name="connsiteX22" fmla="*/ 1136993 w 1939010"/>
                  <a:gd name="connsiteY22" fmla="*/ 1138122 h 1758928"/>
                  <a:gd name="connsiteX23" fmla="*/ 1101053 w 1939010"/>
                  <a:gd name="connsiteY23" fmla="*/ 1210228 h 1758928"/>
                  <a:gd name="connsiteX24" fmla="*/ 516281 w 1939010"/>
                  <a:gd name="connsiteY24" fmla="*/ 625452 h 1758928"/>
                  <a:gd name="connsiteX25" fmla="*/ 376698 w 1939010"/>
                  <a:gd name="connsiteY25" fmla="*/ 561688 h 1758928"/>
                  <a:gd name="connsiteX26" fmla="*/ 192132 w 1939010"/>
                  <a:gd name="connsiteY26" fmla="*/ 746254 h 1758928"/>
                  <a:gd name="connsiteX27" fmla="*/ 248939 w 1939010"/>
                  <a:gd name="connsiteY27" fmla="*/ 879579 h 1758928"/>
                  <a:gd name="connsiteX28" fmla="*/ 353511 w 1939010"/>
                  <a:gd name="connsiteY28" fmla="*/ 984151 h 1758928"/>
                  <a:gd name="connsiteX29" fmla="*/ 353511 w 1939010"/>
                  <a:gd name="connsiteY29" fmla="*/ 1122113 h 1758928"/>
                  <a:gd name="connsiteX30" fmla="*/ 385973 w 1939010"/>
                  <a:gd name="connsiteY30" fmla="*/ 1216020 h 1758928"/>
                  <a:gd name="connsiteX31" fmla="*/ 386435 w 1939010"/>
                  <a:gd name="connsiteY31" fmla="*/ 1216486 h 1758928"/>
                  <a:gd name="connsiteX32" fmla="*/ 412171 w 1939010"/>
                  <a:gd name="connsiteY32" fmla="*/ 1242227 h 1758928"/>
                  <a:gd name="connsiteX33" fmla="*/ 0 w 1939010"/>
                  <a:gd name="connsiteY33" fmla="*/ 1384887 h 1758928"/>
                  <a:gd name="connsiteX34" fmla="*/ 1627433 w 1939010"/>
                  <a:gd name="connsiteY34" fmla="*/ 1414677 h 1758928"/>
                  <a:gd name="connsiteX35" fmla="*/ 1897493 w 1939010"/>
                  <a:gd name="connsiteY35" fmla="*/ 344676 h 1758928"/>
                  <a:gd name="connsiteX36" fmla="*/ 1872700 w 1939010"/>
                  <a:gd name="connsiteY36" fmla="*/ 243104 h 1758928"/>
                  <a:gd name="connsiteX37" fmla="*/ 1528996 w 1939010"/>
                  <a:gd name="connsiteY37" fmla="*/ 6015 h 1758928"/>
                  <a:gd name="connsiteX0" fmla="*/ 1528996 w 1941054"/>
                  <a:gd name="connsiteY0" fmla="*/ 6015 h 1758928"/>
                  <a:gd name="connsiteX1" fmla="*/ 1403180 w 1941054"/>
                  <a:gd name="connsiteY1" fmla="*/ 13553 h 1758928"/>
                  <a:gd name="connsiteX2" fmla="*/ 1357268 w 1941054"/>
                  <a:gd name="connsiteY2" fmla="*/ 13553 h 1758928"/>
                  <a:gd name="connsiteX3" fmla="*/ 1299763 w 1941054"/>
                  <a:gd name="connsiteY3" fmla="*/ 2417 h 1758928"/>
                  <a:gd name="connsiteX4" fmla="*/ 1299763 w 1941054"/>
                  <a:gd name="connsiteY4" fmla="*/ 71054 h 1758928"/>
                  <a:gd name="connsiteX5" fmla="*/ 1421032 w 1941054"/>
                  <a:gd name="connsiteY5" fmla="*/ 192323 h 1758928"/>
                  <a:gd name="connsiteX6" fmla="*/ 1421032 w 1941054"/>
                  <a:gd name="connsiteY6" fmla="*/ 378049 h 1758928"/>
                  <a:gd name="connsiteX7" fmla="*/ 1419873 w 1941054"/>
                  <a:gd name="connsiteY7" fmla="*/ 402391 h 1758928"/>
                  <a:gd name="connsiteX8" fmla="*/ 1022218 w 1941054"/>
                  <a:gd name="connsiteY8" fmla="*/ 4740 h 1758928"/>
                  <a:gd name="connsiteX9" fmla="*/ 1019899 w 1941054"/>
                  <a:gd name="connsiteY9" fmla="*/ 2417 h 1758928"/>
                  <a:gd name="connsiteX10" fmla="*/ 962394 w 1941054"/>
                  <a:gd name="connsiteY10" fmla="*/ 13553 h 1758928"/>
                  <a:gd name="connsiteX11" fmla="*/ 916948 w 1941054"/>
                  <a:gd name="connsiteY11" fmla="*/ 13553 h 1758928"/>
                  <a:gd name="connsiteX12" fmla="*/ 852722 w 1941054"/>
                  <a:gd name="connsiteY12" fmla="*/ 77775 h 1758928"/>
                  <a:gd name="connsiteX13" fmla="*/ 852722 w 1941054"/>
                  <a:gd name="connsiteY13" fmla="*/ 385703 h 1758928"/>
                  <a:gd name="connsiteX14" fmla="*/ 1032883 w 1941054"/>
                  <a:gd name="connsiteY14" fmla="*/ 664869 h 1758928"/>
                  <a:gd name="connsiteX15" fmla="*/ 1043779 w 1941054"/>
                  <a:gd name="connsiteY15" fmla="*/ 645853 h 1758928"/>
                  <a:gd name="connsiteX16" fmla="*/ 1034273 w 1941054"/>
                  <a:gd name="connsiteY16" fmla="*/ 663244 h 1758928"/>
                  <a:gd name="connsiteX17" fmla="*/ 1037751 w 1941054"/>
                  <a:gd name="connsiteY17" fmla="*/ 673451 h 1758928"/>
                  <a:gd name="connsiteX18" fmla="*/ 1124240 w 1941054"/>
                  <a:gd name="connsiteY18" fmla="*/ 696638 h 1758928"/>
                  <a:gd name="connsiteX19" fmla="*/ 1130965 w 1941054"/>
                  <a:gd name="connsiteY19" fmla="*/ 704287 h 1758928"/>
                  <a:gd name="connsiteX20" fmla="*/ 1130965 w 1941054"/>
                  <a:gd name="connsiteY20" fmla="*/ 760171 h 1758928"/>
                  <a:gd name="connsiteX21" fmla="*/ 1136993 w 1941054"/>
                  <a:gd name="connsiteY21" fmla="*/ 760171 h 1758928"/>
                  <a:gd name="connsiteX22" fmla="*/ 1136993 w 1941054"/>
                  <a:gd name="connsiteY22" fmla="*/ 1138122 h 1758928"/>
                  <a:gd name="connsiteX23" fmla="*/ 1101053 w 1941054"/>
                  <a:gd name="connsiteY23" fmla="*/ 1210228 h 1758928"/>
                  <a:gd name="connsiteX24" fmla="*/ 516281 w 1941054"/>
                  <a:gd name="connsiteY24" fmla="*/ 625452 h 1758928"/>
                  <a:gd name="connsiteX25" fmla="*/ 376698 w 1941054"/>
                  <a:gd name="connsiteY25" fmla="*/ 561688 h 1758928"/>
                  <a:gd name="connsiteX26" fmla="*/ 192132 w 1941054"/>
                  <a:gd name="connsiteY26" fmla="*/ 746254 h 1758928"/>
                  <a:gd name="connsiteX27" fmla="*/ 248939 w 1941054"/>
                  <a:gd name="connsiteY27" fmla="*/ 879579 h 1758928"/>
                  <a:gd name="connsiteX28" fmla="*/ 353511 w 1941054"/>
                  <a:gd name="connsiteY28" fmla="*/ 984151 h 1758928"/>
                  <a:gd name="connsiteX29" fmla="*/ 353511 w 1941054"/>
                  <a:gd name="connsiteY29" fmla="*/ 1122113 h 1758928"/>
                  <a:gd name="connsiteX30" fmla="*/ 385973 w 1941054"/>
                  <a:gd name="connsiteY30" fmla="*/ 1216020 h 1758928"/>
                  <a:gd name="connsiteX31" fmla="*/ 386435 w 1941054"/>
                  <a:gd name="connsiteY31" fmla="*/ 1216486 h 1758928"/>
                  <a:gd name="connsiteX32" fmla="*/ 412171 w 1941054"/>
                  <a:gd name="connsiteY32" fmla="*/ 1242227 h 1758928"/>
                  <a:gd name="connsiteX33" fmla="*/ 0 w 1941054"/>
                  <a:gd name="connsiteY33" fmla="*/ 1384887 h 1758928"/>
                  <a:gd name="connsiteX34" fmla="*/ 1627433 w 1941054"/>
                  <a:gd name="connsiteY34" fmla="*/ 1414677 h 1758928"/>
                  <a:gd name="connsiteX35" fmla="*/ 1897493 w 1941054"/>
                  <a:gd name="connsiteY35" fmla="*/ 344676 h 1758928"/>
                  <a:gd name="connsiteX36" fmla="*/ 1872700 w 1941054"/>
                  <a:gd name="connsiteY36" fmla="*/ 243104 h 1758928"/>
                  <a:gd name="connsiteX37" fmla="*/ 1528996 w 1941054"/>
                  <a:gd name="connsiteY37" fmla="*/ 6015 h 1758928"/>
                  <a:gd name="connsiteX0" fmla="*/ 1528996 w 1945670"/>
                  <a:gd name="connsiteY0" fmla="*/ 6015 h 1758928"/>
                  <a:gd name="connsiteX1" fmla="*/ 1403180 w 1945670"/>
                  <a:gd name="connsiteY1" fmla="*/ 13553 h 1758928"/>
                  <a:gd name="connsiteX2" fmla="*/ 1357268 w 1945670"/>
                  <a:gd name="connsiteY2" fmla="*/ 13553 h 1758928"/>
                  <a:gd name="connsiteX3" fmla="*/ 1299763 w 1945670"/>
                  <a:gd name="connsiteY3" fmla="*/ 2417 h 1758928"/>
                  <a:gd name="connsiteX4" fmla="*/ 1299763 w 1945670"/>
                  <a:gd name="connsiteY4" fmla="*/ 71054 h 1758928"/>
                  <a:gd name="connsiteX5" fmla="*/ 1421032 w 1945670"/>
                  <a:gd name="connsiteY5" fmla="*/ 192323 h 1758928"/>
                  <a:gd name="connsiteX6" fmla="*/ 1421032 w 1945670"/>
                  <a:gd name="connsiteY6" fmla="*/ 378049 h 1758928"/>
                  <a:gd name="connsiteX7" fmla="*/ 1419873 w 1945670"/>
                  <a:gd name="connsiteY7" fmla="*/ 402391 h 1758928"/>
                  <a:gd name="connsiteX8" fmla="*/ 1022218 w 1945670"/>
                  <a:gd name="connsiteY8" fmla="*/ 4740 h 1758928"/>
                  <a:gd name="connsiteX9" fmla="*/ 1019899 w 1945670"/>
                  <a:gd name="connsiteY9" fmla="*/ 2417 h 1758928"/>
                  <a:gd name="connsiteX10" fmla="*/ 962394 w 1945670"/>
                  <a:gd name="connsiteY10" fmla="*/ 13553 h 1758928"/>
                  <a:gd name="connsiteX11" fmla="*/ 916948 w 1945670"/>
                  <a:gd name="connsiteY11" fmla="*/ 13553 h 1758928"/>
                  <a:gd name="connsiteX12" fmla="*/ 852722 w 1945670"/>
                  <a:gd name="connsiteY12" fmla="*/ 77775 h 1758928"/>
                  <a:gd name="connsiteX13" fmla="*/ 852722 w 1945670"/>
                  <a:gd name="connsiteY13" fmla="*/ 385703 h 1758928"/>
                  <a:gd name="connsiteX14" fmla="*/ 1032883 w 1945670"/>
                  <a:gd name="connsiteY14" fmla="*/ 664869 h 1758928"/>
                  <a:gd name="connsiteX15" fmla="*/ 1043779 w 1945670"/>
                  <a:gd name="connsiteY15" fmla="*/ 645853 h 1758928"/>
                  <a:gd name="connsiteX16" fmla="*/ 1034273 w 1945670"/>
                  <a:gd name="connsiteY16" fmla="*/ 663244 h 1758928"/>
                  <a:gd name="connsiteX17" fmla="*/ 1037751 w 1945670"/>
                  <a:gd name="connsiteY17" fmla="*/ 673451 h 1758928"/>
                  <a:gd name="connsiteX18" fmla="*/ 1124240 w 1945670"/>
                  <a:gd name="connsiteY18" fmla="*/ 696638 h 1758928"/>
                  <a:gd name="connsiteX19" fmla="*/ 1130965 w 1945670"/>
                  <a:gd name="connsiteY19" fmla="*/ 704287 h 1758928"/>
                  <a:gd name="connsiteX20" fmla="*/ 1130965 w 1945670"/>
                  <a:gd name="connsiteY20" fmla="*/ 760171 h 1758928"/>
                  <a:gd name="connsiteX21" fmla="*/ 1136993 w 1945670"/>
                  <a:gd name="connsiteY21" fmla="*/ 760171 h 1758928"/>
                  <a:gd name="connsiteX22" fmla="*/ 1136993 w 1945670"/>
                  <a:gd name="connsiteY22" fmla="*/ 1138122 h 1758928"/>
                  <a:gd name="connsiteX23" fmla="*/ 1101053 w 1945670"/>
                  <a:gd name="connsiteY23" fmla="*/ 1210228 h 1758928"/>
                  <a:gd name="connsiteX24" fmla="*/ 516281 w 1945670"/>
                  <a:gd name="connsiteY24" fmla="*/ 625452 h 1758928"/>
                  <a:gd name="connsiteX25" fmla="*/ 376698 w 1945670"/>
                  <a:gd name="connsiteY25" fmla="*/ 561688 h 1758928"/>
                  <a:gd name="connsiteX26" fmla="*/ 192132 w 1945670"/>
                  <a:gd name="connsiteY26" fmla="*/ 746254 h 1758928"/>
                  <a:gd name="connsiteX27" fmla="*/ 248939 w 1945670"/>
                  <a:gd name="connsiteY27" fmla="*/ 879579 h 1758928"/>
                  <a:gd name="connsiteX28" fmla="*/ 353511 w 1945670"/>
                  <a:gd name="connsiteY28" fmla="*/ 984151 h 1758928"/>
                  <a:gd name="connsiteX29" fmla="*/ 353511 w 1945670"/>
                  <a:gd name="connsiteY29" fmla="*/ 1122113 h 1758928"/>
                  <a:gd name="connsiteX30" fmla="*/ 385973 w 1945670"/>
                  <a:gd name="connsiteY30" fmla="*/ 1216020 h 1758928"/>
                  <a:gd name="connsiteX31" fmla="*/ 386435 w 1945670"/>
                  <a:gd name="connsiteY31" fmla="*/ 1216486 h 1758928"/>
                  <a:gd name="connsiteX32" fmla="*/ 412171 w 1945670"/>
                  <a:gd name="connsiteY32" fmla="*/ 1242227 h 1758928"/>
                  <a:gd name="connsiteX33" fmla="*/ 0 w 1945670"/>
                  <a:gd name="connsiteY33" fmla="*/ 1384887 h 1758928"/>
                  <a:gd name="connsiteX34" fmla="*/ 1627433 w 1945670"/>
                  <a:gd name="connsiteY34" fmla="*/ 1414677 h 1758928"/>
                  <a:gd name="connsiteX35" fmla="*/ 1904637 w 1945670"/>
                  <a:gd name="connsiteY35" fmla="*/ 344676 h 1758928"/>
                  <a:gd name="connsiteX36" fmla="*/ 1872700 w 1945670"/>
                  <a:gd name="connsiteY36" fmla="*/ 243104 h 1758928"/>
                  <a:gd name="connsiteX37" fmla="*/ 1528996 w 1945670"/>
                  <a:gd name="connsiteY37" fmla="*/ 6015 h 1758928"/>
                  <a:gd name="connsiteX0" fmla="*/ 1528996 w 1938464"/>
                  <a:gd name="connsiteY0" fmla="*/ 6015 h 1758928"/>
                  <a:gd name="connsiteX1" fmla="*/ 1403180 w 1938464"/>
                  <a:gd name="connsiteY1" fmla="*/ 13553 h 1758928"/>
                  <a:gd name="connsiteX2" fmla="*/ 1357268 w 1938464"/>
                  <a:gd name="connsiteY2" fmla="*/ 13553 h 1758928"/>
                  <a:gd name="connsiteX3" fmla="*/ 1299763 w 1938464"/>
                  <a:gd name="connsiteY3" fmla="*/ 2417 h 1758928"/>
                  <a:gd name="connsiteX4" fmla="*/ 1299763 w 1938464"/>
                  <a:gd name="connsiteY4" fmla="*/ 71054 h 1758928"/>
                  <a:gd name="connsiteX5" fmla="*/ 1421032 w 1938464"/>
                  <a:gd name="connsiteY5" fmla="*/ 192323 h 1758928"/>
                  <a:gd name="connsiteX6" fmla="*/ 1421032 w 1938464"/>
                  <a:gd name="connsiteY6" fmla="*/ 378049 h 1758928"/>
                  <a:gd name="connsiteX7" fmla="*/ 1419873 w 1938464"/>
                  <a:gd name="connsiteY7" fmla="*/ 402391 h 1758928"/>
                  <a:gd name="connsiteX8" fmla="*/ 1022218 w 1938464"/>
                  <a:gd name="connsiteY8" fmla="*/ 4740 h 1758928"/>
                  <a:gd name="connsiteX9" fmla="*/ 1019899 w 1938464"/>
                  <a:gd name="connsiteY9" fmla="*/ 2417 h 1758928"/>
                  <a:gd name="connsiteX10" fmla="*/ 962394 w 1938464"/>
                  <a:gd name="connsiteY10" fmla="*/ 13553 h 1758928"/>
                  <a:gd name="connsiteX11" fmla="*/ 916948 w 1938464"/>
                  <a:gd name="connsiteY11" fmla="*/ 13553 h 1758928"/>
                  <a:gd name="connsiteX12" fmla="*/ 852722 w 1938464"/>
                  <a:gd name="connsiteY12" fmla="*/ 77775 h 1758928"/>
                  <a:gd name="connsiteX13" fmla="*/ 852722 w 1938464"/>
                  <a:gd name="connsiteY13" fmla="*/ 385703 h 1758928"/>
                  <a:gd name="connsiteX14" fmla="*/ 1032883 w 1938464"/>
                  <a:gd name="connsiteY14" fmla="*/ 664869 h 1758928"/>
                  <a:gd name="connsiteX15" fmla="*/ 1043779 w 1938464"/>
                  <a:gd name="connsiteY15" fmla="*/ 645853 h 1758928"/>
                  <a:gd name="connsiteX16" fmla="*/ 1034273 w 1938464"/>
                  <a:gd name="connsiteY16" fmla="*/ 663244 h 1758928"/>
                  <a:gd name="connsiteX17" fmla="*/ 1037751 w 1938464"/>
                  <a:gd name="connsiteY17" fmla="*/ 673451 h 1758928"/>
                  <a:gd name="connsiteX18" fmla="*/ 1124240 w 1938464"/>
                  <a:gd name="connsiteY18" fmla="*/ 696638 h 1758928"/>
                  <a:gd name="connsiteX19" fmla="*/ 1130965 w 1938464"/>
                  <a:gd name="connsiteY19" fmla="*/ 704287 h 1758928"/>
                  <a:gd name="connsiteX20" fmla="*/ 1130965 w 1938464"/>
                  <a:gd name="connsiteY20" fmla="*/ 760171 h 1758928"/>
                  <a:gd name="connsiteX21" fmla="*/ 1136993 w 1938464"/>
                  <a:gd name="connsiteY21" fmla="*/ 760171 h 1758928"/>
                  <a:gd name="connsiteX22" fmla="*/ 1136993 w 1938464"/>
                  <a:gd name="connsiteY22" fmla="*/ 1138122 h 1758928"/>
                  <a:gd name="connsiteX23" fmla="*/ 1101053 w 1938464"/>
                  <a:gd name="connsiteY23" fmla="*/ 1210228 h 1758928"/>
                  <a:gd name="connsiteX24" fmla="*/ 516281 w 1938464"/>
                  <a:gd name="connsiteY24" fmla="*/ 625452 h 1758928"/>
                  <a:gd name="connsiteX25" fmla="*/ 376698 w 1938464"/>
                  <a:gd name="connsiteY25" fmla="*/ 561688 h 1758928"/>
                  <a:gd name="connsiteX26" fmla="*/ 192132 w 1938464"/>
                  <a:gd name="connsiteY26" fmla="*/ 746254 h 1758928"/>
                  <a:gd name="connsiteX27" fmla="*/ 248939 w 1938464"/>
                  <a:gd name="connsiteY27" fmla="*/ 879579 h 1758928"/>
                  <a:gd name="connsiteX28" fmla="*/ 353511 w 1938464"/>
                  <a:gd name="connsiteY28" fmla="*/ 984151 h 1758928"/>
                  <a:gd name="connsiteX29" fmla="*/ 353511 w 1938464"/>
                  <a:gd name="connsiteY29" fmla="*/ 1122113 h 1758928"/>
                  <a:gd name="connsiteX30" fmla="*/ 385973 w 1938464"/>
                  <a:gd name="connsiteY30" fmla="*/ 1216020 h 1758928"/>
                  <a:gd name="connsiteX31" fmla="*/ 386435 w 1938464"/>
                  <a:gd name="connsiteY31" fmla="*/ 1216486 h 1758928"/>
                  <a:gd name="connsiteX32" fmla="*/ 412171 w 1938464"/>
                  <a:gd name="connsiteY32" fmla="*/ 1242227 h 1758928"/>
                  <a:gd name="connsiteX33" fmla="*/ 0 w 1938464"/>
                  <a:gd name="connsiteY33" fmla="*/ 1384887 h 1758928"/>
                  <a:gd name="connsiteX34" fmla="*/ 1627433 w 1938464"/>
                  <a:gd name="connsiteY34" fmla="*/ 1414677 h 1758928"/>
                  <a:gd name="connsiteX35" fmla="*/ 1904637 w 1938464"/>
                  <a:gd name="connsiteY35" fmla="*/ 344676 h 1758928"/>
                  <a:gd name="connsiteX36" fmla="*/ 1872700 w 1938464"/>
                  <a:gd name="connsiteY36" fmla="*/ 243104 h 1758928"/>
                  <a:gd name="connsiteX37" fmla="*/ 1528996 w 1938464"/>
                  <a:gd name="connsiteY37" fmla="*/ 6015 h 1758928"/>
                  <a:gd name="connsiteX0" fmla="*/ 1528996 w 1938464"/>
                  <a:gd name="connsiteY0" fmla="*/ 6015 h 1758928"/>
                  <a:gd name="connsiteX1" fmla="*/ 1403180 w 1938464"/>
                  <a:gd name="connsiteY1" fmla="*/ 13553 h 1758928"/>
                  <a:gd name="connsiteX2" fmla="*/ 1357268 w 1938464"/>
                  <a:gd name="connsiteY2" fmla="*/ 13553 h 1758928"/>
                  <a:gd name="connsiteX3" fmla="*/ 1299763 w 1938464"/>
                  <a:gd name="connsiteY3" fmla="*/ 2417 h 1758928"/>
                  <a:gd name="connsiteX4" fmla="*/ 1299763 w 1938464"/>
                  <a:gd name="connsiteY4" fmla="*/ 71054 h 1758928"/>
                  <a:gd name="connsiteX5" fmla="*/ 1421032 w 1938464"/>
                  <a:gd name="connsiteY5" fmla="*/ 192323 h 1758928"/>
                  <a:gd name="connsiteX6" fmla="*/ 1421032 w 1938464"/>
                  <a:gd name="connsiteY6" fmla="*/ 378049 h 1758928"/>
                  <a:gd name="connsiteX7" fmla="*/ 1419873 w 1938464"/>
                  <a:gd name="connsiteY7" fmla="*/ 402391 h 1758928"/>
                  <a:gd name="connsiteX8" fmla="*/ 1022218 w 1938464"/>
                  <a:gd name="connsiteY8" fmla="*/ 4740 h 1758928"/>
                  <a:gd name="connsiteX9" fmla="*/ 1019899 w 1938464"/>
                  <a:gd name="connsiteY9" fmla="*/ 2417 h 1758928"/>
                  <a:gd name="connsiteX10" fmla="*/ 962394 w 1938464"/>
                  <a:gd name="connsiteY10" fmla="*/ 13553 h 1758928"/>
                  <a:gd name="connsiteX11" fmla="*/ 916948 w 1938464"/>
                  <a:gd name="connsiteY11" fmla="*/ 13553 h 1758928"/>
                  <a:gd name="connsiteX12" fmla="*/ 852722 w 1938464"/>
                  <a:gd name="connsiteY12" fmla="*/ 77775 h 1758928"/>
                  <a:gd name="connsiteX13" fmla="*/ 852722 w 1938464"/>
                  <a:gd name="connsiteY13" fmla="*/ 385703 h 1758928"/>
                  <a:gd name="connsiteX14" fmla="*/ 1032883 w 1938464"/>
                  <a:gd name="connsiteY14" fmla="*/ 664869 h 1758928"/>
                  <a:gd name="connsiteX15" fmla="*/ 1043779 w 1938464"/>
                  <a:gd name="connsiteY15" fmla="*/ 645853 h 1758928"/>
                  <a:gd name="connsiteX16" fmla="*/ 1034273 w 1938464"/>
                  <a:gd name="connsiteY16" fmla="*/ 663244 h 1758928"/>
                  <a:gd name="connsiteX17" fmla="*/ 1037751 w 1938464"/>
                  <a:gd name="connsiteY17" fmla="*/ 673451 h 1758928"/>
                  <a:gd name="connsiteX18" fmla="*/ 1124240 w 1938464"/>
                  <a:gd name="connsiteY18" fmla="*/ 696638 h 1758928"/>
                  <a:gd name="connsiteX19" fmla="*/ 1130965 w 1938464"/>
                  <a:gd name="connsiteY19" fmla="*/ 704287 h 1758928"/>
                  <a:gd name="connsiteX20" fmla="*/ 1130965 w 1938464"/>
                  <a:gd name="connsiteY20" fmla="*/ 760171 h 1758928"/>
                  <a:gd name="connsiteX21" fmla="*/ 1136993 w 1938464"/>
                  <a:gd name="connsiteY21" fmla="*/ 760171 h 1758928"/>
                  <a:gd name="connsiteX22" fmla="*/ 1136993 w 1938464"/>
                  <a:gd name="connsiteY22" fmla="*/ 1138122 h 1758928"/>
                  <a:gd name="connsiteX23" fmla="*/ 1101053 w 1938464"/>
                  <a:gd name="connsiteY23" fmla="*/ 1210228 h 1758928"/>
                  <a:gd name="connsiteX24" fmla="*/ 516281 w 1938464"/>
                  <a:gd name="connsiteY24" fmla="*/ 625452 h 1758928"/>
                  <a:gd name="connsiteX25" fmla="*/ 376698 w 1938464"/>
                  <a:gd name="connsiteY25" fmla="*/ 561688 h 1758928"/>
                  <a:gd name="connsiteX26" fmla="*/ 192132 w 1938464"/>
                  <a:gd name="connsiteY26" fmla="*/ 746254 h 1758928"/>
                  <a:gd name="connsiteX27" fmla="*/ 248939 w 1938464"/>
                  <a:gd name="connsiteY27" fmla="*/ 879579 h 1758928"/>
                  <a:gd name="connsiteX28" fmla="*/ 353511 w 1938464"/>
                  <a:gd name="connsiteY28" fmla="*/ 984151 h 1758928"/>
                  <a:gd name="connsiteX29" fmla="*/ 353511 w 1938464"/>
                  <a:gd name="connsiteY29" fmla="*/ 1122113 h 1758928"/>
                  <a:gd name="connsiteX30" fmla="*/ 385973 w 1938464"/>
                  <a:gd name="connsiteY30" fmla="*/ 1216020 h 1758928"/>
                  <a:gd name="connsiteX31" fmla="*/ 386435 w 1938464"/>
                  <a:gd name="connsiteY31" fmla="*/ 1216486 h 1758928"/>
                  <a:gd name="connsiteX32" fmla="*/ 412171 w 1938464"/>
                  <a:gd name="connsiteY32" fmla="*/ 1242227 h 1758928"/>
                  <a:gd name="connsiteX33" fmla="*/ 0 w 1938464"/>
                  <a:gd name="connsiteY33" fmla="*/ 1384887 h 1758928"/>
                  <a:gd name="connsiteX34" fmla="*/ 1627433 w 1938464"/>
                  <a:gd name="connsiteY34" fmla="*/ 1414677 h 1758928"/>
                  <a:gd name="connsiteX35" fmla="*/ 1904637 w 1938464"/>
                  <a:gd name="connsiteY35" fmla="*/ 344676 h 1758928"/>
                  <a:gd name="connsiteX36" fmla="*/ 1872700 w 1938464"/>
                  <a:gd name="connsiteY36" fmla="*/ 243104 h 1758928"/>
                  <a:gd name="connsiteX37" fmla="*/ 1528996 w 1938464"/>
                  <a:gd name="connsiteY37" fmla="*/ 6015 h 1758928"/>
                  <a:gd name="connsiteX0" fmla="*/ 1528996 w 1938464"/>
                  <a:gd name="connsiteY0" fmla="*/ 6015 h 1758928"/>
                  <a:gd name="connsiteX1" fmla="*/ 1403180 w 1938464"/>
                  <a:gd name="connsiteY1" fmla="*/ 13553 h 1758928"/>
                  <a:gd name="connsiteX2" fmla="*/ 1357268 w 1938464"/>
                  <a:gd name="connsiteY2" fmla="*/ 13553 h 1758928"/>
                  <a:gd name="connsiteX3" fmla="*/ 1299763 w 1938464"/>
                  <a:gd name="connsiteY3" fmla="*/ 2417 h 1758928"/>
                  <a:gd name="connsiteX4" fmla="*/ 1299763 w 1938464"/>
                  <a:gd name="connsiteY4" fmla="*/ 71054 h 1758928"/>
                  <a:gd name="connsiteX5" fmla="*/ 1421032 w 1938464"/>
                  <a:gd name="connsiteY5" fmla="*/ 192323 h 1758928"/>
                  <a:gd name="connsiteX6" fmla="*/ 1421032 w 1938464"/>
                  <a:gd name="connsiteY6" fmla="*/ 378049 h 1758928"/>
                  <a:gd name="connsiteX7" fmla="*/ 1419873 w 1938464"/>
                  <a:gd name="connsiteY7" fmla="*/ 402391 h 1758928"/>
                  <a:gd name="connsiteX8" fmla="*/ 1022218 w 1938464"/>
                  <a:gd name="connsiteY8" fmla="*/ 4740 h 1758928"/>
                  <a:gd name="connsiteX9" fmla="*/ 1019899 w 1938464"/>
                  <a:gd name="connsiteY9" fmla="*/ 2417 h 1758928"/>
                  <a:gd name="connsiteX10" fmla="*/ 962394 w 1938464"/>
                  <a:gd name="connsiteY10" fmla="*/ 13553 h 1758928"/>
                  <a:gd name="connsiteX11" fmla="*/ 916948 w 1938464"/>
                  <a:gd name="connsiteY11" fmla="*/ 13553 h 1758928"/>
                  <a:gd name="connsiteX12" fmla="*/ 852722 w 1938464"/>
                  <a:gd name="connsiteY12" fmla="*/ 77775 h 1758928"/>
                  <a:gd name="connsiteX13" fmla="*/ 852722 w 1938464"/>
                  <a:gd name="connsiteY13" fmla="*/ 385703 h 1758928"/>
                  <a:gd name="connsiteX14" fmla="*/ 1032883 w 1938464"/>
                  <a:gd name="connsiteY14" fmla="*/ 664869 h 1758928"/>
                  <a:gd name="connsiteX15" fmla="*/ 1043779 w 1938464"/>
                  <a:gd name="connsiteY15" fmla="*/ 645853 h 1758928"/>
                  <a:gd name="connsiteX16" fmla="*/ 1034273 w 1938464"/>
                  <a:gd name="connsiteY16" fmla="*/ 663244 h 1758928"/>
                  <a:gd name="connsiteX17" fmla="*/ 1037751 w 1938464"/>
                  <a:gd name="connsiteY17" fmla="*/ 673451 h 1758928"/>
                  <a:gd name="connsiteX18" fmla="*/ 1124240 w 1938464"/>
                  <a:gd name="connsiteY18" fmla="*/ 696638 h 1758928"/>
                  <a:gd name="connsiteX19" fmla="*/ 1130965 w 1938464"/>
                  <a:gd name="connsiteY19" fmla="*/ 704287 h 1758928"/>
                  <a:gd name="connsiteX20" fmla="*/ 1130965 w 1938464"/>
                  <a:gd name="connsiteY20" fmla="*/ 760171 h 1758928"/>
                  <a:gd name="connsiteX21" fmla="*/ 1136993 w 1938464"/>
                  <a:gd name="connsiteY21" fmla="*/ 760171 h 1758928"/>
                  <a:gd name="connsiteX22" fmla="*/ 1136993 w 1938464"/>
                  <a:gd name="connsiteY22" fmla="*/ 1138122 h 1758928"/>
                  <a:gd name="connsiteX23" fmla="*/ 1101053 w 1938464"/>
                  <a:gd name="connsiteY23" fmla="*/ 1210228 h 1758928"/>
                  <a:gd name="connsiteX24" fmla="*/ 516281 w 1938464"/>
                  <a:gd name="connsiteY24" fmla="*/ 625452 h 1758928"/>
                  <a:gd name="connsiteX25" fmla="*/ 376698 w 1938464"/>
                  <a:gd name="connsiteY25" fmla="*/ 561688 h 1758928"/>
                  <a:gd name="connsiteX26" fmla="*/ 192132 w 1938464"/>
                  <a:gd name="connsiteY26" fmla="*/ 746254 h 1758928"/>
                  <a:gd name="connsiteX27" fmla="*/ 248939 w 1938464"/>
                  <a:gd name="connsiteY27" fmla="*/ 879579 h 1758928"/>
                  <a:gd name="connsiteX28" fmla="*/ 353511 w 1938464"/>
                  <a:gd name="connsiteY28" fmla="*/ 984151 h 1758928"/>
                  <a:gd name="connsiteX29" fmla="*/ 353511 w 1938464"/>
                  <a:gd name="connsiteY29" fmla="*/ 1122113 h 1758928"/>
                  <a:gd name="connsiteX30" fmla="*/ 385973 w 1938464"/>
                  <a:gd name="connsiteY30" fmla="*/ 1216020 h 1758928"/>
                  <a:gd name="connsiteX31" fmla="*/ 386435 w 1938464"/>
                  <a:gd name="connsiteY31" fmla="*/ 1216486 h 1758928"/>
                  <a:gd name="connsiteX32" fmla="*/ 12121 w 1938464"/>
                  <a:gd name="connsiteY32" fmla="*/ 1347002 h 1758928"/>
                  <a:gd name="connsiteX33" fmla="*/ 0 w 1938464"/>
                  <a:gd name="connsiteY33" fmla="*/ 1384887 h 1758928"/>
                  <a:gd name="connsiteX34" fmla="*/ 1627433 w 1938464"/>
                  <a:gd name="connsiteY34" fmla="*/ 1414677 h 1758928"/>
                  <a:gd name="connsiteX35" fmla="*/ 1904637 w 1938464"/>
                  <a:gd name="connsiteY35" fmla="*/ 344676 h 1758928"/>
                  <a:gd name="connsiteX36" fmla="*/ 1872700 w 1938464"/>
                  <a:gd name="connsiteY36" fmla="*/ 243104 h 1758928"/>
                  <a:gd name="connsiteX37" fmla="*/ 1528996 w 1938464"/>
                  <a:gd name="connsiteY37" fmla="*/ 6015 h 1758928"/>
                  <a:gd name="connsiteX0" fmla="*/ 1517054 w 1926522"/>
                  <a:gd name="connsiteY0" fmla="*/ 6015 h 1851335"/>
                  <a:gd name="connsiteX1" fmla="*/ 1391238 w 1926522"/>
                  <a:gd name="connsiteY1" fmla="*/ 13553 h 1851335"/>
                  <a:gd name="connsiteX2" fmla="*/ 1345326 w 1926522"/>
                  <a:gd name="connsiteY2" fmla="*/ 13553 h 1851335"/>
                  <a:gd name="connsiteX3" fmla="*/ 1287821 w 1926522"/>
                  <a:gd name="connsiteY3" fmla="*/ 2417 h 1851335"/>
                  <a:gd name="connsiteX4" fmla="*/ 1287821 w 1926522"/>
                  <a:gd name="connsiteY4" fmla="*/ 71054 h 1851335"/>
                  <a:gd name="connsiteX5" fmla="*/ 1409090 w 1926522"/>
                  <a:gd name="connsiteY5" fmla="*/ 192323 h 1851335"/>
                  <a:gd name="connsiteX6" fmla="*/ 1409090 w 1926522"/>
                  <a:gd name="connsiteY6" fmla="*/ 378049 h 1851335"/>
                  <a:gd name="connsiteX7" fmla="*/ 1407931 w 1926522"/>
                  <a:gd name="connsiteY7" fmla="*/ 402391 h 1851335"/>
                  <a:gd name="connsiteX8" fmla="*/ 1010276 w 1926522"/>
                  <a:gd name="connsiteY8" fmla="*/ 4740 h 1851335"/>
                  <a:gd name="connsiteX9" fmla="*/ 1007957 w 1926522"/>
                  <a:gd name="connsiteY9" fmla="*/ 2417 h 1851335"/>
                  <a:gd name="connsiteX10" fmla="*/ 950452 w 1926522"/>
                  <a:gd name="connsiteY10" fmla="*/ 13553 h 1851335"/>
                  <a:gd name="connsiteX11" fmla="*/ 905006 w 1926522"/>
                  <a:gd name="connsiteY11" fmla="*/ 13553 h 1851335"/>
                  <a:gd name="connsiteX12" fmla="*/ 840780 w 1926522"/>
                  <a:gd name="connsiteY12" fmla="*/ 77775 h 1851335"/>
                  <a:gd name="connsiteX13" fmla="*/ 840780 w 1926522"/>
                  <a:gd name="connsiteY13" fmla="*/ 385703 h 1851335"/>
                  <a:gd name="connsiteX14" fmla="*/ 1020941 w 1926522"/>
                  <a:gd name="connsiteY14" fmla="*/ 664869 h 1851335"/>
                  <a:gd name="connsiteX15" fmla="*/ 1031837 w 1926522"/>
                  <a:gd name="connsiteY15" fmla="*/ 645853 h 1851335"/>
                  <a:gd name="connsiteX16" fmla="*/ 1022331 w 1926522"/>
                  <a:gd name="connsiteY16" fmla="*/ 663244 h 1851335"/>
                  <a:gd name="connsiteX17" fmla="*/ 1025809 w 1926522"/>
                  <a:gd name="connsiteY17" fmla="*/ 673451 h 1851335"/>
                  <a:gd name="connsiteX18" fmla="*/ 1112298 w 1926522"/>
                  <a:gd name="connsiteY18" fmla="*/ 696638 h 1851335"/>
                  <a:gd name="connsiteX19" fmla="*/ 1119023 w 1926522"/>
                  <a:gd name="connsiteY19" fmla="*/ 704287 h 1851335"/>
                  <a:gd name="connsiteX20" fmla="*/ 1119023 w 1926522"/>
                  <a:gd name="connsiteY20" fmla="*/ 760171 h 1851335"/>
                  <a:gd name="connsiteX21" fmla="*/ 1125051 w 1926522"/>
                  <a:gd name="connsiteY21" fmla="*/ 760171 h 1851335"/>
                  <a:gd name="connsiteX22" fmla="*/ 1125051 w 1926522"/>
                  <a:gd name="connsiteY22" fmla="*/ 1138122 h 1851335"/>
                  <a:gd name="connsiteX23" fmla="*/ 1089111 w 1926522"/>
                  <a:gd name="connsiteY23" fmla="*/ 1210228 h 1851335"/>
                  <a:gd name="connsiteX24" fmla="*/ 504339 w 1926522"/>
                  <a:gd name="connsiteY24" fmla="*/ 625452 h 1851335"/>
                  <a:gd name="connsiteX25" fmla="*/ 364756 w 1926522"/>
                  <a:gd name="connsiteY25" fmla="*/ 561688 h 1851335"/>
                  <a:gd name="connsiteX26" fmla="*/ 180190 w 1926522"/>
                  <a:gd name="connsiteY26" fmla="*/ 746254 h 1851335"/>
                  <a:gd name="connsiteX27" fmla="*/ 236997 w 1926522"/>
                  <a:gd name="connsiteY27" fmla="*/ 879579 h 1851335"/>
                  <a:gd name="connsiteX28" fmla="*/ 341569 w 1926522"/>
                  <a:gd name="connsiteY28" fmla="*/ 984151 h 1851335"/>
                  <a:gd name="connsiteX29" fmla="*/ 341569 w 1926522"/>
                  <a:gd name="connsiteY29" fmla="*/ 1122113 h 1851335"/>
                  <a:gd name="connsiteX30" fmla="*/ 374031 w 1926522"/>
                  <a:gd name="connsiteY30" fmla="*/ 1216020 h 1851335"/>
                  <a:gd name="connsiteX31" fmla="*/ 374493 w 1926522"/>
                  <a:gd name="connsiteY31" fmla="*/ 1216486 h 1851335"/>
                  <a:gd name="connsiteX32" fmla="*/ 179 w 1926522"/>
                  <a:gd name="connsiteY32" fmla="*/ 1347002 h 1851335"/>
                  <a:gd name="connsiteX33" fmla="*/ 388108 w 1926522"/>
                  <a:gd name="connsiteY33" fmla="*/ 1661112 h 1851335"/>
                  <a:gd name="connsiteX34" fmla="*/ 1615491 w 1926522"/>
                  <a:gd name="connsiteY34" fmla="*/ 1414677 h 1851335"/>
                  <a:gd name="connsiteX35" fmla="*/ 1892695 w 1926522"/>
                  <a:gd name="connsiteY35" fmla="*/ 344676 h 1851335"/>
                  <a:gd name="connsiteX36" fmla="*/ 1860758 w 1926522"/>
                  <a:gd name="connsiteY36" fmla="*/ 243104 h 1851335"/>
                  <a:gd name="connsiteX37" fmla="*/ 1517054 w 1926522"/>
                  <a:gd name="connsiteY37" fmla="*/ 6015 h 1851335"/>
                  <a:gd name="connsiteX0" fmla="*/ 1524194 w 1933662"/>
                  <a:gd name="connsiteY0" fmla="*/ 6015 h 1851335"/>
                  <a:gd name="connsiteX1" fmla="*/ 1398378 w 1933662"/>
                  <a:gd name="connsiteY1" fmla="*/ 13553 h 1851335"/>
                  <a:gd name="connsiteX2" fmla="*/ 1352466 w 1933662"/>
                  <a:gd name="connsiteY2" fmla="*/ 13553 h 1851335"/>
                  <a:gd name="connsiteX3" fmla="*/ 1294961 w 1933662"/>
                  <a:gd name="connsiteY3" fmla="*/ 2417 h 1851335"/>
                  <a:gd name="connsiteX4" fmla="*/ 1294961 w 1933662"/>
                  <a:gd name="connsiteY4" fmla="*/ 71054 h 1851335"/>
                  <a:gd name="connsiteX5" fmla="*/ 1416230 w 1933662"/>
                  <a:gd name="connsiteY5" fmla="*/ 192323 h 1851335"/>
                  <a:gd name="connsiteX6" fmla="*/ 1416230 w 1933662"/>
                  <a:gd name="connsiteY6" fmla="*/ 378049 h 1851335"/>
                  <a:gd name="connsiteX7" fmla="*/ 1415071 w 1933662"/>
                  <a:gd name="connsiteY7" fmla="*/ 402391 h 1851335"/>
                  <a:gd name="connsiteX8" fmla="*/ 1017416 w 1933662"/>
                  <a:gd name="connsiteY8" fmla="*/ 4740 h 1851335"/>
                  <a:gd name="connsiteX9" fmla="*/ 1015097 w 1933662"/>
                  <a:gd name="connsiteY9" fmla="*/ 2417 h 1851335"/>
                  <a:gd name="connsiteX10" fmla="*/ 957592 w 1933662"/>
                  <a:gd name="connsiteY10" fmla="*/ 13553 h 1851335"/>
                  <a:gd name="connsiteX11" fmla="*/ 912146 w 1933662"/>
                  <a:gd name="connsiteY11" fmla="*/ 13553 h 1851335"/>
                  <a:gd name="connsiteX12" fmla="*/ 847920 w 1933662"/>
                  <a:gd name="connsiteY12" fmla="*/ 77775 h 1851335"/>
                  <a:gd name="connsiteX13" fmla="*/ 847920 w 1933662"/>
                  <a:gd name="connsiteY13" fmla="*/ 385703 h 1851335"/>
                  <a:gd name="connsiteX14" fmla="*/ 1028081 w 1933662"/>
                  <a:gd name="connsiteY14" fmla="*/ 664869 h 1851335"/>
                  <a:gd name="connsiteX15" fmla="*/ 1038977 w 1933662"/>
                  <a:gd name="connsiteY15" fmla="*/ 645853 h 1851335"/>
                  <a:gd name="connsiteX16" fmla="*/ 1029471 w 1933662"/>
                  <a:gd name="connsiteY16" fmla="*/ 663244 h 1851335"/>
                  <a:gd name="connsiteX17" fmla="*/ 1032949 w 1933662"/>
                  <a:gd name="connsiteY17" fmla="*/ 673451 h 1851335"/>
                  <a:gd name="connsiteX18" fmla="*/ 1119438 w 1933662"/>
                  <a:gd name="connsiteY18" fmla="*/ 696638 h 1851335"/>
                  <a:gd name="connsiteX19" fmla="*/ 1126163 w 1933662"/>
                  <a:gd name="connsiteY19" fmla="*/ 704287 h 1851335"/>
                  <a:gd name="connsiteX20" fmla="*/ 1126163 w 1933662"/>
                  <a:gd name="connsiteY20" fmla="*/ 760171 h 1851335"/>
                  <a:gd name="connsiteX21" fmla="*/ 1132191 w 1933662"/>
                  <a:gd name="connsiteY21" fmla="*/ 760171 h 1851335"/>
                  <a:gd name="connsiteX22" fmla="*/ 1132191 w 1933662"/>
                  <a:gd name="connsiteY22" fmla="*/ 1138122 h 1851335"/>
                  <a:gd name="connsiteX23" fmla="*/ 1096251 w 1933662"/>
                  <a:gd name="connsiteY23" fmla="*/ 1210228 h 1851335"/>
                  <a:gd name="connsiteX24" fmla="*/ 511479 w 1933662"/>
                  <a:gd name="connsiteY24" fmla="*/ 625452 h 1851335"/>
                  <a:gd name="connsiteX25" fmla="*/ 371896 w 1933662"/>
                  <a:gd name="connsiteY25" fmla="*/ 561688 h 1851335"/>
                  <a:gd name="connsiteX26" fmla="*/ 187330 w 1933662"/>
                  <a:gd name="connsiteY26" fmla="*/ 746254 h 1851335"/>
                  <a:gd name="connsiteX27" fmla="*/ 244137 w 1933662"/>
                  <a:gd name="connsiteY27" fmla="*/ 879579 h 1851335"/>
                  <a:gd name="connsiteX28" fmla="*/ 348709 w 1933662"/>
                  <a:gd name="connsiteY28" fmla="*/ 984151 h 1851335"/>
                  <a:gd name="connsiteX29" fmla="*/ 348709 w 1933662"/>
                  <a:gd name="connsiteY29" fmla="*/ 1122113 h 1851335"/>
                  <a:gd name="connsiteX30" fmla="*/ 381171 w 1933662"/>
                  <a:gd name="connsiteY30" fmla="*/ 1216020 h 1851335"/>
                  <a:gd name="connsiteX31" fmla="*/ 381633 w 1933662"/>
                  <a:gd name="connsiteY31" fmla="*/ 1216486 h 1851335"/>
                  <a:gd name="connsiteX32" fmla="*/ 175 w 1933662"/>
                  <a:gd name="connsiteY32" fmla="*/ 1373195 h 1851335"/>
                  <a:gd name="connsiteX33" fmla="*/ 395248 w 1933662"/>
                  <a:gd name="connsiteY33" fmla="*/ 1661112 h 1851335"/>
                  <a:gd name="connsiteX34" fmla="*/ 1622631 w 1933662"/>
                  <a:gd name="connsiteY34" fmla="*/ 1414677 h 1851335"/>
                  <a:gd name="connsiteX35" fmla="*/ 1899835 w 1933662"/>
                  <a:gd name="connsiteY35" fmla="*/ 344676 h 1851335"/>
                  <a:gd name="connsiteX36" fmla="*/ 1867898 w 1933662"/>
                  <a:gd name="connsiteY36" fmla="*/ 243104 h 1851335"/>
                  <a:gd name="connsiteX37" fmla="*/ 1524194 w 1933662"/>
                  <a:gd name="connsiteY37" fmla="*/ 6015 h 1851335"/>
                  <a:gd name="connsiteX0" fmla="*/ 1524194 w 1933662"/>
                  <a:gd name="connsiteY0" fmla="*/ 6015 h 1710094"/>
                  <a:gd name="connsiteX1" fmla="*/ 1398378 w 1933662"/>
                  <a:gd name="connsiteY1" fmla="*/ 13553 h 1710094"/>
                  <a:gd name="connsiteX2" fmla="*/ 1352466 w 1933662"/>
                  <a:gd name="connsiteY2" fmla="*/ 13553 h 1710094"/>
                  <a:gd name="connsiteX3" fmla="*/ 1294961 w 1933662"/>
                  <a:gd name="connsiteY3" fmla="*/ 2417 h 1710094"/>
                  <a:gd name="connsiteX4" fmla="*/ 1294961 w 1933662"/>
                  <a:gd name="connsiteY4" fmla="*/ 71054 h 1710094"/>
                  <a:gd name="connsiteX5" fmla="*/ 1416230 w 1933662"/>
                  <a:gd name="connsiteY5" fmla="*/ 192323 h 1710094"/>
                  <a:gd name="connsiteX6" fmla="*/ 1416230 w 1933662"/>
                  <a:gd name="connsiteY6" fmla="*/ 378049 h 1710094"/>
                  <a:gd name="connsiteX7" fmla="*/ 1415071 w 1933662"/>
                  <a:gd name="connsiteY7" fmla="*/ 402391 h 1710094"/>
                  <a:gd name="connsiteX8" fmla="*/ 1017416 w 1933662"/>
                  <a:gd name="connsiteY8" fmla="*/ 4740 h 1710094"/>
                  <a:gd name="connsiteX9" fmla="*/ 1015097 w 1933662"/>
                  <a:gd name="connsiteY9" fmla="*/ 2417 h 1710094"/>
                  <a:gd name="connsiteX10" fmla="*/ 957592 w 1933662"/>
                  <a:gd name="connsiteY10" fmla="*/ 13553 h 1710094"/>
                  <a:gd name="connsiteX11" fmla="*/ 912146 w 1933662"/>
                  <a:gd name="connsiteY11" fmla="*/ 13553 h 1710094"/>
                  <a:gd name="connsiteX12" fmla="*/ 847920 w 1933662"/>
                  <a:gd name="connsiteY12" fmla="*/ 77775 h 1710094"/>
                  <a:gd name="connsiteX13" fmla="*/ 847920 w 1933662"/>
                  <a:gd name="connsiteY13" fmla="*/ 385703 h 1710094"/>
                  <a:gd name="connsiteX14" fmla="*/ 1028081 w 1933662"/>
                  <a:gd name="connsiteY14" fmla="*/ 664869 h 1710094"/>
                  <a:gd name="connsiteX15" fmla="*/ 1038977 w 1933662"/>
                  <a:gd name="connsiteY15" fmla="*/ 645853 h 1710094"/>
                  <a:gd name="connsiteX16" fmla="*/ 1029471 w 1933662"/>
                  <a:gd name="connsiteY16" fmla="*/ 663244 h 1710094"/>
                  <a:gd name="connsiteX17" fmla="*/ 1032949 w 1933662"/>
                  <a:gd name="connsiteY17" fmla="*/ 673451 h 1710094"/>
                  <a:gd name="connsiteX18" fmla="*/ 1119438 w 1933662"/>
                  <a:gd name="connsiteY18" fmla="*/ 696638 h 1710094"/>
                  <a:gd name="connsiteX19" fmla="*/ 1126163 w 1933662"/>
                  <a:gd name="connsiteY19" fmla="*/ 704287 h 1710094"/>
                  <a:gd name="connsiteX20" fmla="*/ 1126163 w 1933662"/>
                  <a:gd name="connsiteY20" fmla="*/ 760171 h 1710094"/>
                  <a:gd name="connsiteX21" fmla="*/ 1132191 w 1933662"/>
                  <a:gd name="connsiteY21" fmla="*/ 760171 h 1710094"/>
                  <a:gd name="connsiteX22" fmla="*/ 1132191 w 1933662"/>
                  <a:gd name="connsiteY22" fmla="*/ 1138122 h 1710094"/>
                  <a:gd name="connsiteX23" fmla="*/ 1096251 w 1933662"/>
                  <a:gd name="connsiteY23" fmla="*/ 1210228 h 1710094"/>
                  <a:gd name="connsiteX24" fmla="*/ 511479 w 1933662"/>
                  <a:gd name="connsiteY24" fmla="*/ 625452 h 1710094"/>
                  <a:gd name="connsiteX25" fmla="*/ 371896 w 1933662"/>
                  <a:gd name="connsiteY25" fmla="*/ 561688 h 1710094"/>
                  <a:gd name="connsiteX26" fmla="*/ 187330 w 1933662"/>
                  <a:gd name="connsiteY26" fmla="*/ 746254 h 1710094"/>
                  <a:gd name="connsiteX27" fmla="*/ 244137 w 1933662"/>
                  <a:gd name="connsiteY27" fmla="*/ 879579 h 1710094"/>
                  <a:gd name="connsiteX28" fmla="*/ 348709 w 1933662"/>
                  <a:gd name="connsiteY28" fmla="*/ 984151 h 1710094"/>
                  <a:gd name="connsiteX29" fmla="*/ 348709 w 1933662"/>
                  <a:gd name="connsiteY29" fmla="*/ 1122113 h 1710094"/>
                  <a:gd name="connsiteX30" fmla="*/ 381171 w 1933662"/>
                  <a:gd name="connsiteY30" fmla="*/ 1216020 h 1710094"/>
                  <a:gd name="connsiteX31" fmla="*/ 381633 w 1933662"/>
                  <a:gd name="connsiteY31" fmla="*/ 1216486 h 1710094"/>
                  <a:gd name="connsiteX32" fmla="*/ 175 w 1933662"/>
                  <a:gd name="connsiteY32" fmla="*/ 1373195 h 1710094"/>
                  <a:gd name="connsiteX33" fmla="*/ 395248 w 1933662"/>
                  <a:gd name="connsiteY33" fmla="*/ 1661112 h 1710094"/>
                  <a:gd name="connsiteX34" fmla="*/ 405813 w 1933662"/>
                  <a:gd name="connsiteY34" fmla="*/ 1686138 h 1710094"/>
                  <a:gd name="connsiteX35" fmla="*/ 1622631 w 1933662"/>
                  <a:gd name="connsiteY35" fmla="*/ 1414677 h 1710094"/>
                  <a:gd name="connsiteX36" fmla="*/ 1899835 w 1933662"/>
                  <a:gd name="connsiteY36" fmla="*/ 344676 h 1710094"/>
                  <a:gd name="connsiteX37" fmla="*/ 1867898 w 1933662"/>
                  <a:gd name="connsiteY37" fmla="*/ 243104 h 1710094"/>
                  <a:gd name="connsiteX38" fmla="*/ 1524194 w 1933662"/>
                  <a:gd name="connsiteY38" fmla="*/ 6015 h 1710094"/>
                  <a:gd name="connsiteX0" fmla="*/ 1524194 w 1933662"/>
                  <a:gd name="connsiteY0" fmla="*/ 6015 h 1707073"/>
                  <a:gd name="connsiteX1" fmla="*/ 1398378 w 1933662"/>
                  <a:gd name="connsiteY1" fmla="*/ 13553 h 1707073"/>
                  <a:gd name="connsiteX2" fmla="*/ 1352466 w 1933662"/>
                  <a:gd name="connsiteY2" fmla="*/ 13553 h 1707073"/>
                  <a:gd name="connsiteX3" fmla="*/ 1294961 w 1933662"/>
                  <a:gd name="connsiteY3" fmla="*/ 2417 h 1707073"/>
                  <a:gd name="connsiteX4" fmla="*/ 1294961 w 1933662"/>
                  <a:gd name="connsiteY4" fmla="*/ 71054 h 1707073"/>
                  <a:gd name="connsiteX5" fmla="*/ 1416230 w 1933662"/>
                  <a:gd name="connsiteY5" fmla="*/ 192323 h 1707073"/>
                  <a:gd name="connsiteX6" fmla="*/ 1416230 w 1933662"/>
                  <a:gd name="connsiteY6" fmla="*/ 378049 h 1707073"/>
                  <a:gd name="connsiteX7" fmla="*/ 1415071 w 1933662"/>
                  <a:gd name="connsiteY7" fmla="*/ 402391 h 1707073"/>
                  <a:gd name="connsiteX8" fmla="*/ 1017416 w 1933662"/>
                  <a:gd name="connsiteY8" fmla="*/ 4740 h 1707073"/>
                  <a:gd name="connsiteX9" fmla="*/ 1015097 w 1933662"/>
                  <a:gd name="connsiteY9" fmla="*/ 2417 h 1707073"/>
                  <a:gd name="connsiteX10" fmla="*/ 957592 w 1933662"/>
                  <a:gd name="connsiteY10" fmla="*/ 13553 h 1707073"/>
                  <a:gd name="connsiteX11" fmla="*/ 912146 w 1933662"/>
                  <a:gd name="connsiteY11" fmla="*/ 13553 h 1707073"/>
                  <a:gd name="connsiteX12" fmla="*/ 847920 w 1933662"/>
                  <a:gd name="connsiteY12" fmla="*/ 77775 h 1707073"/>
                  <a:gd name="connsiteX13" fmla="*/ 847920 w 1933662"/>
                  <a:gd name="connsiteY13" fmla="*/ 385703 h 1707073"/>
                  <a:gd name="connsiteX14" fmla="*/ 1028081 w 1933662"/>
                  <a:gd name="connsiteY14" fmla="*/ 664869 h 1707073"/>
                  <a:gd name="connsiteX15" fmla="*/ 1038977 w 1933662"/>
                  <a:gd name="connsiteY15" fmla="*/ 645853 h 1707073"/>
                  <a:gd name="connsiteX16" fmla="*/ 1029471 w 1933662"/>
                  <a:gd name="connsiteY16" fmla="*/ 663244 h 1707073"/>
                  <a:gd name="connsiteX17" fmla="*/ 1032949 w 1933662"/>
                  <a:gd name="connsiteY17" fmla="*/ 673451 h 1707073"/>
                  <a:gd name="connsiteX18" fmla="*/ 1119438 w 1933662"/>
                  <a:gd name="connsiteY18" fmla="*/ 696638 h 1707073"/>
                  <a:gd name="connsiteX19" fmla="*/ 1126163 w 1933662"/>
                  <a:gd name="connsiteY19" fmla="*/ 704287 h 1707073"/>
                  <a:gd name="connsiteX20" fmla="*/ 1126163 w 1933662"/>
                  <a:gd name="connsiteY20" fmla="*/ 760171 h 1707073"/>
                  <a:gd name="connsiteX21" fmla="*/ 1132191 w 1933662"/>
                  <a:gd name="connsiteY21" fmla="*/ 760171 h 1707073"/>
                  <a:gd name="connsiteX22" fmla="*/ 1132191 w 1933662"/>
                  <a:gd name="connsiteY22" fmla="*/ 1138122 h 1707073"/>
                  <a:gd name="connsiteX23" fmla="*/ 1096251 w 1933662"/>
                  <a:gd name="connsiteY23" fmla="*/ 1210228 h 1707073"/>
                  <a:gd name="connsiteX24" fmla="*/ 511479 w 1933662"/>
                  <a:gd name="connsiteY24" fmla="*/ 625452 h 1707073"/>
                  <a:gd name="connsiteX25" fmla="*/ 371896 w 1933662"/>
                  <a:gd name="connsiteY25" fmla="*/ 561688 h 1707073"/>
                  <a:gd name="connsiteX26" fmla="*/ 187330 w 1933662"/>
                  <a:gd name="connsiteY26" fmla="*/ 746254 h 1707073"/>
                  <a:gd name="connsiteX27" fmla="*/ 244137 w 1933662"/>
                  <a:gd name="connsiteY27" fmla="*/ 879579 h 1707073"/>
                  <a:gd name="connsiteX28" fmla="*/ 348709 w 1933662"/>
                  <a:gd name="connsiteY28" fmla="*/ 984151 h 1707073"/>
                  <a:gd name="connsiteX29" fmla="*/ 348709 w 1933662"/>
                  <a:gd name="connsiteY29" fmla="*/ 1122113 h 1707073"/>
                  <a:gd name="connsiteX30" fmla="*/ 381171 w 1933662"/>
                  <a:gd name="connsiteY30" fmla="*/ 1216020 h 1707073"/>
                  <a:gd name="connsiteX31" fmla="*/ 381633 w 1933662"/>
                  <a:gd name="connsiteY31" fmla="*/ 1216486 h 1707073"/>
                  <a:gd name="connsiteX32" fmla="*/ 175 w 1933662"/>
                  <a:gd name="connsiteY32" fmla="*/ 1373195 h 1707073"/>
                  <a:gd name="connsiteX33" fmla="*/ 395248 w 1933662"/>
                  <a:gd name="connsiteY33" fmla="*/ 1661112 h 1707073"/>
                  <a:gd name="connsiteX34" fmla="*/ 441532 w 1933662"/>
                  <a:gd name="connsiteY34" fmla="*/ 1681376 h 1707073"/>
                  <a:gd name="connsiteX35" fmla="*/ 1622631 w 1933662"/>
                  <a:gd name="connsiteY35" fmla="*/ 1414677 h 1707073"/>
                  <a:gd name="connsiteX36" fmla="*/ 1899835 w 1933662"/>
                  <a:gd name="connsiteY36" fmla="*/ 344676 h 1707073"/>
                  <a:gd name="connsiteX37" fmla="*/ 1867898 w 1933662"/>
                  <a:gd name="connsiteY37" fmla="*/ 243104 h 1707073"/>
                  <a:gd name="connsiteX38" fmla="*/ 1524194 w 1933662"/>
                  <a:gd name="connsiteY38" fmla="*/ 6015 h 1707073"/>
                  <a:gd name="connsiteX0" fmla="*/ 1524194 w 1933662"/>
                  <a:gd name="connsiteY0" fmla="*/ 6015 h 1708816"/>
                  <a:gd name="connsiteX1" fmla="*/ 1398378 w 1933662"/>
                  <a:gd name="connsiteY1" fmla="*/ 13553 h 1708816"/>
                  <a:gd name="connsiteX2" fmla="*/ 1352466 w 1933662"/>
                  <a:gd name="connsiteY2" fmla="*/ 13553 h 1708816"/>
                  <a:gd name="connsiteX3" fmla="*/ 1294961 w 1933662"/>
                  <a:gd name="connsiteY3" fmla="*/ 2417 h 1708816"/>
                  <a:gd name="connsiteX4" fmla="*/ 1294961 w 1933662"/>
                  <a:gd name="connsiteY4" fmla="*/ 71054 h 1708816"/>
                  <a:gd name="connsiteX5" fmla="*/ 1416230 w 1933662"/>
                  <a:gd name="connsiteY5" fmla="*/ 192323 h 1708816"/>
                  <a:gd name="connsiteX6" fmla="*/ 1416230 w 1933662"/>
                  <a:gd name="connsiteY6" fmla="*/ 378049 h 1708816"/>
                  <a:gd name="connsiteX7" fmla="*/ 1415071 w 1933662"/>
                  <a:gd name="connsiteY7" fmla="*/ 402391 h 1708816"/>
                  <a:gd name="connsiteX8" fmla="*/ 1017416 w 1933662"/>
                  <a:gd name="connsiteY8" fmla="*/ 4740 h 1708816"/>
                  <a:gd name="connsiteX9" fmla="*/ 1015097 w 1933662"/>
                  <a:gd name="connsiteY9" fmla="*/ 2417 h 1708816"/>
                  <a:gd name="connsiteX10" fmla="*/ 957592 w 1933662"/>
                  <a:gd name="connsiteY10" fmla="*/ 13553 h 1708816"/>
                  <a:gd name="connsiteX11" fmla="*/ 912146 w 1933662"/>
                  <a:gd name="connsiteY11" fmla="*/ 13553 h 1708816"/>
                  <a:gd name="connsiteX12" fmla="*/ 847920 w 1933662"/>
                  <a:gd name="connsiteY12" fmla="*/ 77775 h 1708816"/>
                  <a:gd name="connsiteX13" fmla="*/ 847920 w 1933662"/>
                  <a:gd name="connsiteY13" fmla="*/ 385703 h 1708816"/>
                  <a:gd name="connsiteX14" fmla="*/ 1028081 w 1933662"/>
                  <a:gd name="connsiteY14" fmla="*/ 664869 h 1708816"/>
                  <a:gd name="connsiteX15" fmla="*/ 1038977 w 1933662"/>
                  <a:gd name="connsiteY15" fmla="*/ 645853 h 1708816"/>
                  <a:gd name="connsiteX16" fmla="*/ 1029471 w 1933662"/>
                  <a:gd name="connsiteY16" fmla="*/ 663244 h 1708816"/>
                  <a:gd name="connsiteX17" fmla="*/ 1032949 w 1933662"/>
                  <a:gd name="connsiteY17" fmla="*/ 673451 h 1708816"/>
                  <a:gd name="connsiteX18" fmla="*/ 1119438 w 1933662"/>
                  <a:gd name="connsiteY18" fmla="*/ 696638 h 1708816"/>
                  <a:gd name="connsiteX19" fmla="*/ 1126163 w 1933662"/>
                  <a:gd name="connsiteY19" fmla="*/ 704287 h 1708816"/>
                  <a:gd name="connsiteX20" fmla="*/ 1126163 w 1933662"/>
                  <a:gd name="connsiteY20" fmla="*/ 760171 h 1708816"/>
                  <a:gd name="connsiteX21" fmla="*/ 1132191 w 1933662"/>
                  <a:gd name="connsiteY21" fmla="*/ 760171 h 1708816"/>
                  <a:gd name="connsiteX22" fmla="*/ 1132191 w 1933662"/>
                  <a:gd name="connsiteY22" fmla="*/ 1138122 h 1708816"/>
                  <a:gd name="connsiteX23" fmla="*/ 1096251 w 1933662"/>
                  <a:gd name="connsiteY23" fmla="*/ 1210228 h 1708816"/>
                  <a:gd name="connsiteX24" fmla="*/ 511479 w 1933662"/>
                  <a:gd name="connsiteY24" fmla="*/ 625452 h 1708816"/>
                  <a:gd name="connsiteX25" fmla="*/ 371896 w 1933662"/>
                  <a:gd name="connsiteY25" fmla="*/ 561688 h 1708816"/>
                  <a:gd name="connsiteX26" fmla="*/ 187330 w 1933662"/>
                  <a:gd name="connsiteY26" fmla="*/ 746254 h 1708816"/>
                  <a:gd name="connsiteX27" fmla="*/ 244137 w 1933662"/>
                  <a:gd name="connsiteY27" fmla="*/ 879579 h 1708816"/>
                  <a:gd name="connsiteX28" fmla="*/ 348709 w 1933662"/>
                  <a:gd name="connsiteY28" fmla="*/ 984151 h 1708816"/>
                  <a:gd name="connsiteX29" fmla="*/ 348709 w 1933662"/>
                  <a:gd name="connsiteY29" fmla="*/ 1122113 h 1708816"/>
                  <a:gd name="connsiteX30" fmla="*/ 381171 w 1933662"/>
                  <a:gd name="connsiteY30" fmla="*/ 1216020 h 1708816"/>
                  <a:gd name="connsiteX31" fmla="*/ 381633 w 1933662"/>
                  <a:gd name="connsiteY31" fmla="*/ 1216486 h 1708816"/>
                  <a:gd name="connsiteX32" fmla="*/ 175 w 1933662"/>
                  <a:gd name="connsiteY32" fmla="*/ 1373195 h 1708816"/>
                  <a:gd name="connsiteX33" fmla="*/ 395248 w 1933662"/>
                  <a:gd name="connsiteY33" fmla="*/ 1661112 h 1708816"/>
                  <a:gd name="connsiteX34" fmla="*/ 441532 w 1933662"/>
                  <a:gd name="connsiteY34" fmla="*/ 1681376 h 1708816"/>
                  <a:gd name="connsiteX35" fmla="*/ 1622631 w 1933662"/>
                  <a:gd name="connsiteY35" fmla="*/ 1414677 h 1708816"/>
                  <a:gd name="connsiteX36" fmla="*/ 1899835 w 1933662"/>
                  <a:gd name="connsiteY36" fmla="*/ 344676 h 1708816"/>
                  <a:gd name="connsiteX37" fmla="*/ 1867898 w 1933662"/>
                  <a:gd name="connsiteY37" fmla="*/ 243104 h 1708816"/>
                  <a:gd name="connsiteX38" fmla="*/ 1524194 w 1933662"/>
                  <a:gd name="connsiteY38" fmla="*/ 6015 h 1708816"/>
                  <a:gd name="connsiteX0" fmla="*/ 1524194 w 1933662"/>
                  <a:gd name="connsiteY0" fmla="*/ 6015 h 1708816"/>
                  <a:gd name="connsiteX1" fmla="*/ 1398378 w 1933662"/>
                  <a:gd name="connsiteY1" fmla="*/ 13553 h 1708816"/>
                  <a:gd name="connsiteX2" fmla="*/ 1352466 w 1933662"/>
                  <a:gd name="connsiteY2" fmla="*/ 13553 h 1708816"/>
                  <a:gd name="connsiteX3" fmla="*/ 1294961 w 1933662"/>
                  <a:gd name="connsiteY3" fmla="*/ 2417 h 1708816"/>
                  <a:gd name="connsiteX4" fmla="*/ 1294961 w 1933662"/>
                  <a:gd name="connsiteY4" fmla="*/ 71054 h 1708816"/>
                  <a:gd name="connsiteX5" fmla="*/ 1416230 w 1933662"/>
                  <a:gd name="connsiteY5" fmla="*/ 192323 h 1708816"/>
                  <a:gd name="connsiteX6" fmla="*/ 1416230 w 1933662"/>
                  <a:gd name="connsiteY6" fmla="*/ 378049 h 1708816"/>
                  <a:gd name="connsiteX7" fmla="*/ 1415071 w 1933662"/>
                  <a:gd name="connsiteY7" fmla="*/ 402391 h 1708816"/>
                  <a:gd name="connsiteX8" fmla="*/ 1017416 w 1933662"/>
                  <a:gd name="connsiteY8" fmla="*/ 4740 h 1708816"/>
                  <a:gd name="connsiteX9" fmla="*/ 1015097 w 1933662"/>
                  <a:gd name="connsiteY9" fmla="*/ 2417 h 1708816"/>
                  <a:gd name="connsiteX10" fmla="*/ 957592 w 1933662"/>
                  <a:gd name="connsiteY10" fmla="*/ 13553 h 1708816"/>
                  <a:gd name="connsiteX11" fmla="*/ 912146 w 1933662"/>
                  <a:gd name="connsiteY11" fmla="*/ 13553 h 1708816"/>
                  <a:gd name="connsiteX12" fmla="*/ 847920 w 1933662"/>
                  <a:gd name="connsiteY12" fmla="*/ 77775 h 1708816"/>
                  <a:gd name="connsiteX13" fmla="*/ 847920 w 1933662"/>
                  <a:gd name="connsiteY13" fmla="*/ 385703 h 1708816"/>
                  <a:gd name="connsiteX14" fmla="*/ 1028081 w 1933662"/>
                  <a:gd name="connsiteY14" fmla="*/ 664869 h 1708816"/>
                  <a:gd name="connsiteX15" fmla="*/ 1038977 w 1933662"/>
                  <a:gd name="connsiteY15" fmla="*/ 645853 h 1708816"/>
                  <a:gd name="connsiteX16" fmla="*/ 1029471 w 1933662"/>
                  <a:gd name="connsiteY16" fmla="*/ 663244 h 1708816"/>
                  <a:gd name="connsiteX17" fmla="*/ 1032949 w 1933662"/>
                  <a:gd name="connsiteY17" fmla="*/ 673451 h 1708816"/>
                  <a:gd name="connsiteX18" fmla="*/ 1119438 w 1933662"/>
                  <a:gd name="connsiteY18" fmla="*/ 696638 h 1708816"/>
                  <a:gd name="connsiteX19" fmla="*/ 1126163 w 1933662"/>
                  <a:gd name="connsiteY19" fmla="*/ 704287 h 1708816"/>
                  <a:gd name="connsiteX20" fmla="*/ 1126163 w 1933662"/>
                  <a:gd name="connsiteY20" fmla="*/ 760171 h 1708816"/>
                  <a:gd name="connsiteX21" fmla="*/ 1132191 w 1933662"/>
                  <a:gd name="connsiteY21" fmla="*/ 760171 h 1708816"/>
                  <a:gd name="connsiteX22" fmla="*/ 1132191 w 1933662"/>
                  <a:gd name="connsiteY22" fmla="*/ 1138122 h 1708816"/>
                  <a:gd name="connsiteX23" fmla="*/ 1096251 w 1933662"/>
                  <a:gd name="connsiteY23" fmla="*/ 1210228 h 1708816"/>
                  <a:gd name="connsiteX24" fmla="*/ 511479 w 1933662"/>
                  <a:gd name="connsiteY24" fmla="*/ 625452 h 1708816"/>
                  <a:gd name="connsiteX25" fmla="*/ 371896 w 1933662"/>
                  <a:gd name="connsiteY25" fmla="*/ 561688 h 1708816"/>
                  <a:gd name="connsiteX26" fmla="*/ 187330 w 1933662"/>
                  <a:gd name="connsiteY26" fmla="*/ 746254 h 1708816"/>
                  <a:gd name="connsiteX27" fmla="*/ 244137 w 1933662"/>
                  <a:gd name="connsiteY27" fmla="*/ 879579 h 1708816"/>
                  <a:gd name="connsiteX28" fmla="*/ 348709 w 1933662"/>
                  <a:gd name="connsiteY28" fmla="*/ 984151 h 1708816"/>
                  <a:gd name="connsiteX29" fmla="*/ 348709 w 1933662"/>
                  <a:gd name="connsiteY29" fmla="*/ 1122113 h 1708816"/>
                  <a:gd name="connsiteX30" fmla="*/ 381171 w 1933662"/>
                  <a:gd name="connsiteY30" fmla="*/ 1216020 h 1708816"/>
                  <a:gd name="connsiteX31" fmla="*/ 381633 w 1933662"/>
                  <a:gd name="connsiteY31" fmla="*/ 1216486 h 1708816"/>
                  <a:gd name="connsiteX32" fmla="*/ 175 w 1933662"/>
                  <a:gd name="connsiteY32" fmla="*/ 1373195 h 1708816"/>
                  <a:gd name="connsiteX33" fmla="*/ 395248 w 1933662"/>
                  <a:gd name="connsiteY33" fmla="*/ 1661112 h 1708816"/>
                  <a:gd name="connsiteX34" fmla="*/ 441532 w 1933662"/>
                  <a:gd name="connsiteY34" fmla="*/ 1681376 h 1708816"/>
                  <a:gd name="connsiteX35" fmla="*/ 1622631 w 1933662"/>
                  <a:gd name="connsiteY35" fmla="*/ 1414677 h 1708816"/>
                  <a:gd name="connsiteX36" fmla="*/ 1899835 w 1933662"/>
                  <a:gd name="connsiteY36" fmla="*/ 344676 h 1708816"/>
                  <a:gd name="connsiteX37" fmla="*/ 1867898 w 1933662"/>
                  <a:gd name="connsiteY37" fmla="*/ 243104 h 1708816"/>
                  <a:gd name="connsiteX38" fmla="*/ 1524194 w 1933662"/>
                  <a:gd name="connsiteY38" fmla="*/ 6015 h 1708816"/>
                  <a:gd name="connsiteX0" fmla="*/ 1524194 w 1933662"/>
                  <a:gd name="connsiteY0" fmla="*/ 6015 h 1754384"/>
                  <a:gd name="connsiteX1" fmla="*/ 1398378 w 1933662"/>
                  <a:gd name="connsiteY1" fmla="*/ 13553 h 1754384"/>
                  <a:gd name="connsiteX2" fmla="*/ 1352466 w 1933662"/>
                  <a:gd name="connsiteY2" fmla="*/ 13553 h 1754384"/>
                  <a:gd name="connsiteX3" fmla="*/ 1294961 w 1933662"/>
                  <a:gd name="connsiteY3" fmla="*/ 2417 h 1754384"/>
                  <a:gd name="connsiteX4" fmla="*/ 1294961 w 1933662"/>
                  <a:gd name="connsiteY4" fmla="*/ 71054 h 1754384"/>
                  <a:gd name="connsiteX5" fmla="*/ 1416230 w 1933662"/>
                  <a:gd name="connsiteY5" fmla="*/ 192323 h 1754384"/>
                  <a:gd name="connsiteX6" fmla="*/ 1416230 w 1933662"/>
                  <a:gd name="connsiteY6" fmla="*/ 378049 h 1754384"/>
                  <a:gd name="connsiteX7" fmla="*/ 1415071 w 1933662"/>
                  <a:gd name="connsiteY7" fmla="*/ 402391 h 1754384"/>
                  <a:gd name="connsiteX8" fmla="*/ 1017416 w 1933662"/>
                  <a:gd name="connsiteY8" fmla="*/ 4740 h 1754384"/>
                  <a:gd name="connsiteX9" fmla="*/ 1015097 w 1933662"/>
                  <a:gd name="connsiteY9" fmla="*/ 2417 h 1754384"/>
                  <a:gd name="connsiteX10" fmla="*/ 957592 w 1933662"/>
                  <a:gd name="connsiteY10" fmla="*/ 13553 h 1754384"/>
                  <a:gd name="connsiteX11" fmla="*/ 912146 w 1933662"/>
                  <a:gd name="connsiteY11" fmla="*/ 13553 h 1754384"/>
                  <a:gd name="connsiteX12" fmla="*/ 847920 w 1933662"/>
                  <a:gd name="connsiteY12" fmla="*/ 77775 h 1754384"/>
                  <a:gd name="connsiteX13" fmla="*/ 847920 w 1933662"/>
                  <a:gd name="connsiteY13" fmla="*/ 385703 h 1754384"/>
                  <a:gd name="connsiteX14" fmla="*/ 1028081 w 1933662"/>
                  <a:gd name="connsiteY14" fmla="*/ 664869 h 1754384"/>
                  <a:gd name="connsiteX15" fmla="*/ 1038977 w 1933662"/>
                  <a:gd name="connsiteY15" fmla="*/ 645853 h 1754384"/>
                  <a:gd name="connsiteX16" fmla="*/ 1029471 w 1933662"/>
                  <a:gd name="connsiteY16" fmla="*/ 663244 h 1754384"/>
                  <a:gd name="connsiteX17" fmla="*/ 1032949 w 1933662"/>
                  <a:gd name="connsiteY17" fmla="*/ 673451 h 1754384"/>
                  <a:gd name="connsiteX18" fmla="*/ 1119438 w 1933662"/>
                  <a:gd name="connsiteY18" fmla="*/ 696638 h 1754384"/>
                  <a:gd name="connsiteX19" fmla="*/ 1126163 w 1933662"/>
                  <a:gd name="connsiteY19" fmla="*/ 704287 h 1754384"/>
                  <a:gd name="connsiteX20" fmla="*/ 1126163 w 1933662"/>
                  <a:gd name="connsiteY20" fmla="*/ 760171 h 1754384"/>
                  <a:gd name="connsiteX21" fmla="*/ 1132191 w 1933662"/>
                  <a:gd name="connsiteY21" fmla="*/ 760171 h 1754384"/>
                  <a:gd name="connsiteX22" fmla="*/ 1132191 w 1933662"/>
                  <a:gd name="connsiteY22" fmla="*/ 1138122 h 1754384"/>
                  <a:gd name="connsiteX23" fmla="*/ 1096251 w 1933662"/>
                  <a:gd name="connsiteY23" fmla="*/ 1210228 h 1754384"/>
                  <a:gd name="connsiteX24" fmla="*/ 511479 w 1933662"/>
                  <a:gd name="connsiteY24" fmla="*/ 625452 h 1754384"/>
                  <a:gd name="connsiteX25" fmla="*/ 371896 w 1933662"/>
                  <a:gd name="connsiteY25" fmla="*/ 561688 h 1754384"/>
                  <a:gd name="connsiteX26" fmla="*/ 187330 w 1933662"/>
                  <a:gd name="connsiteY26" fmla="*/ 746254 h 1754384"/>
                  <a:gd name="connsiteX27" fmla="*/ 244137 w 1933662"/>
                  <a:gd name="connsiteY27" fmla="*/ 879579 h 1754384"/>
                  <a:gd name="connsiteX28" fmla="*/ 348709 w 1933662"/>
                  <a:gd name="connsiteY28" fmla="*/ 984151 h 1754384"/>
                  <a:gd name="connsiteX29" fmla="*/ 348709 w 1933662"/>
                  <a:gd name="connsiteY29" fmla="*/ 1122113 h 1754384"/>
                  <a:gd name="connsiteX30" fmla="*/ 381171 w 1933662"/>
                  <a:gd name="connsiteY30" fmla="*/ 1216020 h 1754384"/>
                  <a:gd name="connsiteX31" fmla="*/ 381633 w 1933662"/>
                  <a:gd name="connsiteY31" fmla="*/ 1216486 h 1754384"/>
                  <a:gd name="connsiteX32" fmla="*/ 175 w 1933662"/>
                  <a:gd name="connsiteY32" fmla="*/ 1373195 h 1754384"/>
                  <a:gd name="connsiteX33" fmla="*/ 395248 w 1933662"/>
                  <a:gd name="connsiteY33" fmla="*/ 1661112 h 1754384"/>
                  <a:gd name="connsiteX34" fmla="*/ 441532 w 1933662"/>
                  <a:gd name="connsiteY34" fmla="*/ 1681376 h 1754384"/>
                  <a:gd name="connsiteX35" fmla="*/ 1622631 w 1933662"/>
                  <a:gd name="connsiteY35" fmla="*/ 1414677 h 1754384"/>
                  <a:gd name="connsiteX36" fmla="*/ 1899835 w 1933662"/>
                  <a:gd name="connsiteY36" fmla="*/ 344676 h 1754384"/>
                  <a:gd name="connsiteX37" fmla="*/ 1867898 w 1933662"/>
                  <a:gd name="connsiteY37" fmla="*/ 243104 h 1754384"/>
                  <a:gd name="connsiteX38" fmla="*/ 1524194 w 1933662"/>
                  <a:gd name="connsiteY38" fmla="*/ 6015 h 1754384"/>
                  <a:gd name="connsiteX0" fmla="*/ 1524194 w 1933662"/>
                  <a:gd name="connsiteY0" fmla="*/ 6015 h 1757723"/>
                  <a:gd name="connsiteX1" fmla="*/ 1398378 w 1933662"/>
                  <a:gd name="connsiteY1" fmla="*/ 13553 h 1757723"/>
                  <a:gd name="connsiteX2" fmla="*/ 1352466 w 1933662"/>
                  <a:gd name="connsiteY2" fmla="*/ 13553 h 1757723"/>
                  <a:gd name="connsiteX3" fmla="*/ 1294961 w 1933662"/>
                  <a:gd name="connsiteY3" fmla="*/ 2417 h 1757723"/>
                  <a:gd name="connsiteX4" fmla="*/ 1294961 w 1933662"/>
                  <a:gd name="connsiteY4" fmla="*/ 71054 h 1757723"/>
                  <a:gd name="connsiteX5" fmla="*/ 1416230 w 1933662"/>
                  <a:gd name="connsiteY5" fmla="*/ 192323 h 1757723"/>
                  <a:gd name="connsiteX6" fmla="*/ 1416230 w 1933662"/>
                  <a:gd name="connsiteY6" fmla="*/ 378049 h 1757723"/>
                  <a:gd name="connsiteX7" fmla="*/ 1415071 w 1933662"/>
                  <a:gd name="connsiteY7" fmla="*/ 402391 h 1757723"/>
                  <a:gd name="connsiteX8" fmla="*/ 1017416 w 1933662"/>
                  <a:gd name="connsiteY8" fmla="*/ 4740 h 1757723"/>
                  <a:gd name="connsiteX9" fmla="*/ 1015097 w 1933662"/>
                  <a:gd name="connsiteY9" fmla="*/ 2417 h 1757723"/>
                  <a:gd name="connsiteX10" fmla="*/ 957592 w 1933662"/>
                  <a:gd name="connsiteY10" fmla="*/ 13553 h 1757723"/>
                  <a:gd name="connsiteX11" fmla="*/ 912146 w 1933662"/>
                  <a:gd name="connsiteY11" fmla="*/ 13553 h 1757723"/>
                  <a:gd name="connsiteX12" fmla="*/ 847920 w 1933662"/>
                  <a:gd name="connsiteY12" fmla="*/ 77775 h 1757723"/>
                  <a:gd name="connsiteX13" fmla="*/ 847920 w 1933662"/>
                  <a:gd name="connsiteY13" fmla="*/ 385703 h 1757723"/>
                  <a:gd name="connsiteX14" fmla="*/ 1028081 w 1933662"/>
                  <a:gd name="connsiteY14" fmla="*/ 664869 h 1757723"/>
                  <a:gd name="connsiteX15" fmla="*/ 1038977 w 1933662"/>
                  <a:gd name="connsiteY15" fmla="*/ 645853 h 1757723"/>
                  <a:gd name="connsiteX16" fmla="*/ 1029471 w 1933662"/>
                  <a:gd name="connsiteY16" fmla="*/ 663244 h 1757723"/>
                  <a:gd name="connsiteX17" fmla="*/ 1032949 w 1933662"/>
                  <a:gd name="connsiteY17" fmla="*/ 673451 h 1757723"/>
                  <a:gd name="connsiteX18" fmla="*/ 1119438 w 1933662"/>
                  <a:gd name="connsiteY18" fmla="*/ 696638 h 1757723"/>
                  <a:gd name="connsiteX19" fmla="*/ 1126163 w 1933662"/>
                  <a:gd name="connsiteY19" fmla="*/ 704287 h 1757723"/>
                  <a:gd name="connsiteX20" fmla="*/ 1126163 w 1933662"/>
                  <a:gd name="connsiteY20" fmla="*/ 760171 h 1757723"/>
                  <a:gd name="connsiteX21" fmla="*/ 1132191 w 1933662"/>
                  <a:gd name="connsiteY21" fmla="*/ 760171 h 1757723"/>
                  <a:gd name="connsiteX22" fmla="*/ 1132191 w 1933662"/>
                  <a:gd name="connsiteY22" fmla="*/ 1138122 h 1757723"/>
                  <a:gd name="connsiteX23" fmla="*/ 1096251 w 1933662"/>
                  <a:gd name="connsiteY23" fmla="*/ 1210228 h 1757723"/>
                  <a:gd name="connsiteX24" fmla="*/ 511479 w 1933662"/>
                  <a:gd name="connsiteY24" fmla="*/ 625452 h 1757723"/>
                  <a:gd name="connsiteX25" fmla="*/ 371896 w 1933662"/>
                  <a:gd name="connsiteY25" fmla="*/ 561688 h 1757723"/>
                  <a:gd name="connsiteX26" fmla="*/ 187330 w 1933662"/>
                  <a:gd name="connsiteY26" fmla="*/ 746254 h 1757723"/>
                  <a:gd name="connsiteX27" fmla="*/ 244137 w 1933662"/>
                  <a:gd name="connsiteY27" fmla="*/ 879579 h 1757723"/>
                  <a:gd name="connsiteX28" fmla="*/ 348709 w 1933662"/>
                  <a:gd name="connsiteY28" fmla="*/ 984151 h 1757723"/>
                  <a:gd name="connsiteX29" fmla="*/ 348709 w 1933662"/>
                  <a:gd name="connsiteY29" fmla="*/ 1122113 h 1757723"/>
                  <a:gd name="connsiteX30" fmla="*/ 381171 w 1933662"/>
                  <a:gd name="connsiteY30" fmla="*/ 1216020 h 1757723"/>
                  <a:gd name="connsiteX31" fmla="*/ 381633 w 1933662"/>
                  <a:gd name="connsiteY31" fmla="*/ 1216486 h 1757723"/>
                  <a:gd name="connsiteX32" fmla="*/ 175 w 1933662"/>
                  <a:gd name="connsiteY32" fmla="*/ 1373195 h 1757723"/>
                  <a:gd name="connsiteX33" fmla="*/ 395248 w 1933662"/>
                  <a:gd name="connsiteY33" fmla="*/ 1661112 h 1757723"/>
                  <a:gd name="connsiteX34" fmla="*/ 441532 w 1933662"/>
                  <a:gd name="connsiteY34" fmla="*/ 1681376 h 1757723"/>
                  <a:gd name="connsiteX35" fmla="*/ 1622631 w 1933662"/>
                  <a:gd name="connsiteY35" fmla="*/ 1414677 h 1757723"/>
                  <a:gd name="connsiteX36" fmla="*/ 1899835 w 1933662"/>
                  <a:gd name="connsiteY36" fmla="*/ 344676 h 1757723"/>
                  <a:gd name="connsiteX37" fmla="*/ 1867898 w 1933662"/>
                  <a:gd name="connsiteY37" fmla="*/ 243104 h 1757723"/>
                  <a:gd name="connsiteX38" fmla="*/ 1524194 w 1933662"/>
                  <a:gd name="connsiteY38" fmla="*/ 6015 h 1757723"/>
                  <a:gd name="connsiteX0" fmla="*/ 1524194 w 1933662"/>
                  <a:gd name="connsiteY0" fmla="*/ 6015 h 1757723"/>
                  <a:gd name="connsiteX1" fmla="*/ 1398378 w 1933662"/>
                  <a:gd name="connsiteY1" fmla="*/ 13553 h 1757723"/>
                  <a:gd name="connsiteX2" fmla="*/ 1352466 w 1933662"/>
                  <a:gd name="connsiteY2" fmla="*/ 13553 h 1757723"/>
                  <a:gd name="connsiteX3" fmla="*/ 1294961 w 1933662"/>
                  <a:gd name="connsiteY3" fmla="*/ 2417 h 1757723"/>
                  <a:gd name="connsiteX4" fmla="*/ 1294961 w 1933662"/>
                  <a:gd name="connsiteY4" fmla="*/ 71054 h 1757723"/>
                  <a:gd name="connsiteX5" fmla="*/ 1416230 w 1933662"/>
                  <a:gd name="connsiteY5" fmla="*/ 192323 h 1757723"/>
                  <a:gd name="connsiteX6" fmla="*/ 1416230 w 1933662"/>
                  <a:gd name="connsiteY6" fmla="*/ 378049 h 1757723"/>
                  <a:gd name="connsiteX7" fmla="*/ 1415071 w 1933662"/>
                  <a:gd name="connsiteY7" fmla="*/ 402391 h 1757723"/>
                  <a:gd name="connsiteX8" fmla="*/ 1017416 w 1933662"/>
                  <a:gd name="connsiteY8" fmla="*/ 4740 h 1757723"/>
                  <a:gd name="connsiteX9" fmla="*/ 1015097 w 1933662"/>
                  <a:gd name="connsiteY9" fmla="*/ 2417 h 1757723"/>
                  <a:gd name="connsiteX10" fmla="*/ 957592 w 1933662"/>
                  <a:gd name="connsiteY10" fmla="*/ 13553 h 1757723"/>
                  <a:gd name="connsiteX11" fmla="*/ 912146 w 1933662"/>
                  <a:gd name="connsiteY11" fmla="*/ 13553 h 1757723"/>
                  <a:gd name="connsiteX12" fmla="*/ 847920 w 1933662"/>
                  <a:gd name="connsiteY12" fmla="*/ 77775 h 1757723"/>
                  <a:gd name="connsiteX13" fmla="*/ 847920 w 1933662"/>
                  <a:gd name="connsiteY13" fmla="*/ 385703 h 1757723"/>
                  <a:gd name="connsiteX14" fmla="*/ 1028081 w 1933662"/>
                  <a:gd name="connsiteY14" fmla="*/ 664869 h 1757723"/>
                  <a:gd name="connsiteX15" fmla="*/ 1038977 w 1933662"/>
                  <a:gd name="connsiteY15" fmla="*/ 645853 h 1757723"/>
                  <a:gd name="connsiteX16" fmla="*/ 1029471 w 1933662"/>
                  <a:gd name="connsiteY16" fmla="*/ 663244 h 1757723"/>
                  <a:gd name="connsiteX17" fmla="*/ 1032949 w 1933662"/>
                  <a:gd name="connsiteY17" fmla="*/ 673451 h 1757723"/>
                  <a:gd name="connsiteX18" fmla="*/ 1119438 w 1933662"/>
                  <a:gd name="connsiteY18" fmla="*/ 696638 h 1757723"/>
                  <a:gd name="connsiteX19" fmla="*/ 1126163 w 1933662"/>
                  <a:gd name="connsiteY19" fmla="*/ 704287 h 1757723"/>
                  <a:gd name="connsiteX20" fmla="*/ 1126163 w 1933662"/>
                  <a:gd name="connsiteY20" fmla="*/ 760171 h 1757723"/>
                  <a:gd name="connsiteX21" fmla="*/ 1132191 w 1933662"/>
                  <a:gd name="connsiteY21" fmla="*/ 760171 h 1757723"/>
                  <a:gd name="connsiteX22" fmla="*/ 1132191 w 1933662"/>
                  <a:gd name="connsiteY22" fmla="*/ 1138122 h 1757723"/>
                  <a:gd name="connsiteX23" fmla="*/ 1096251 w 1933662"/>
                  <a:gd name="connsiteY23" fmla="*/ 1210228 h 1757723"/>
                  <a:gd name="connsiteX24" fmla="*/ 511479 w 1933662"/>
                  <a:gd name="connsiteY24" fmla="*/ 625452 h 1757723"/>
                  <a:gd name="connsiteX25" fmla="*/ 371896 w 1933662"/>
                  <a:gd name="connsiteY25" fmla="*/ 561688 h 1757723"/>
                  <a:gd name="connsiteX26" fmla="*/ 187330 w 1933662"/>
                  <a:gd name="connsiteY26" fmla="*/ 746254 h 1757723"/>
                  <a:gd name="connsiteX27" fmla="*/ 244137 w 1933662"/>
                  <a:gd name="connsiteY27" fmla="*/ 879579 h 1757723"/>
                  <a:gd name="connsiteX28" fmla="*/ 348709 w 1933662"/>
                  <a:gd name="connsiteY28" fmla="*/ 984151 h 1757723"/>
                  <a:gd name="connsiteX29" fmla="*/ 348709 w 1933662"/>
                  <a:gd name="connsiteY29" fmla="*/ 1122113 h 1757723"/>
                  <a:gd name="connsiteX30" fmla="*/ 381171 w 1933662"/>
                  <a:gd name="connsiteY30" fmla="*/ 1216020 h 1757723"/>
                  <a:gd name="connsiteX31" fmla="*/ 381633 w 1933662"/>
                  <a:gd name="connsiteY31" fmla="*/ 1216486 h 1757723"/>
                  <a:gd name="connsiteX32" fmla="*/ 175 w 1933662"/>
                  <a:gd name="connsiteY32" fmla="*/ 1373195 h 1757723"/>
                  <a:gd name="connsiteX33" fmla="*/ 395248 w 1933662"/>
                  <a:gd name="connsiteY33" fmla="*/ 1661112 h 1757723"/>
                  <a:gd name="connsiteX34" fmla="*/ 441532 w 1933662"/>
                  <a:gd name="connsiteY34" fmla="*/ 1681376 h 1757723"/>
                  <a:gd name="connsiteX35" fmla="*/ 1622631 w 1933662"/>
                  <a:gd name="connsiteY35" fmla="*/ 1414677 h 1757723"/>
                  <a:gd name="connsiteX36" fmla="*/ 1899835 w 1933662"/>
                  <a:gd name="connsiteY36" fmla="*/ 344676 h 1757723"/>
                  <a:gd name="connsiteX37" fmla="*/ 1867898 w 1933662"/>
                  <a:gd name="connsiteY37" fmla="*/ 243104 h 1757723"/>
                  <a:gd name="connsiteX38" fmla="*/ 1524194 w 1933662"/>
                  <a:gd name="connsiteY38" fmla="*/ 6015 h 1757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33662" h="1757723">
                    <a:moveTo>
                      <a:pt x="1524194" y="6015"/>
                    </a:moveTo>
                    <a:lnTo>
                      <a:pt x="1398378" y="13553"/>
                    </a:lnTo>
                    <a:lnTo>
                      <a:pt x="1352466" y="13553"/>
                    </a:lnTo>
                    <a:cubicBezTo>
                      <a:pt x="1352466" y="13553"/>
                      <a:pt x="1306323" y="-6858"/>
                      <a:pt x="1294961" y="2417"/>
                    </a:cubicBezTo>
                    <a:cubicBezTo>
                      <a:pt x="1281746" y="13322"/>
                      <a:pt x="1281746" y="60158"/>
                      <a:pt x="1294961" y="71054"/>
                    </a:cubicBezTo>
                    <a:lnTo>
                      <a:pt x="1416230" y="192323"/>
                    </a:lnTo>
                    <a:lnTo>
                      <a:pt x="1416230" y="378049"/>
                    </a:lnTo>
                    <a:cubicBezTo>
                      <a:pt x="1416230" y="386169"/>
                      <a:pt x="1415768" y="394280"/>
                      <a:pt x="1415071" y="402391"/>
                    </a:cubicBezTo>
                    <a:lnTo>
                      <a:pt x="1017416" y="4740"/>
                    </a:lnTo>
                    <a:lnTo>
                      <a:pt x="1015097" y="2417"/>
                    </a:lnTo>
                    <a:cubicBezTo>
                      <a:pt x="1003734" y="-6853"/>
                      <a:pt x="957592" y="13553"/>
                      <a:pt x="957592" y="13553"/>
                    </a:cubicBezTo>
                    <a:lnTo>
                      <a:pt x="912146" y="13553"/>
                    </a:lnTo>
                    <a:cubicBezTo>
                      <a:pt x="876668" y="13553"/>
                      <a:pt x="847920" y="42306"/>
                      <a:pt x="847920" y="77775"/>
                    </a:cubicBezTo>
                    <a:lnTo>
                      <a:pt x="847920" y="385703"/>
                    </a:lnTo>
                    <a:cubicBezTo>
                      <a:pt x="847920" y="509748"/>
                      <a:pt x="922118" y="616643"/>
                      <a:pt x="1028081" y="664869"/>
                    </a:cubicBezTo>
                    <a:lnTo>
                      <a:pt x="1038977" y="645853"/>
                    </a:lnTo>
                    <a:lnTo>
                      <a:pt x="1029471" y="663244"/>
                    </a:lnTo>
                    <a:cubicBezTo>
                      <a:pt x="1027383" y="666957"/>
                      <a:pt x="1029009" y="671825"/>
                      <a:pt x="1032949" y="673451"/>
                    </a:cubicBezTo>
                    <a:cubicBezTo>
                      <a:pt x="1061004" y="685507"/>
                      <a:pt x="1089988" y="693160"/>
                      <a:pt x="1119438" y="696638"/>
                    </a:cubicBezTo>
                    <a:cubicBezTo>
                      <a:pt x="1123378" y="697100"/>
                      <a:pt x="1126163" y="700347"/>
                      <a:pt x="1126163" y="704287"/>
                    </a:cubicBezTo>
                    <a:lnTo>
                      <a:pt x="1126163" y="760171"/>
                    </a:lnTo>
                    <a:lnTo>
                      <a:pt x="1132191" y="760171"/>
                    </a:lnTo>
                    <a:lnTo>
                      <a:pt x="1132191" y="1138122"/>
                    </a:lnTo>
                    <a:cubicBezTo>
                      <a:pt x="1132191" y="1167563"/>
                      <a:pt x="1118048" y="1193766"/>
                      <a:pt x="1096251" y="1210228"/>
                    </a:cubicBezTo>
                    <a:lnTo>
                      <a:pt x="511479" y="625452"/>
                    </a:lnTo>
                    <a:cubicBezTo>
                      <a:pt x="477628" y="586496"/>
                      <a:pt x="427776" y="561688"/>
                      <a:pt x="371896" y="561688"/>
                    </a:cubicBezTo>
                    <a:cubicBezTo>
                      <a:pt x="270105" y="561688"/>
                      <a:pt x="187330" y="644232"/>
                      <a:pt x="187330" y="746254"/>
                    </a:cubicBezTo>
                    <a:cubicBezTo>
                      <a:pt x="187330" y="798656"/>
                      <a:pt x="209126" y="845963"/>
                      <a:pt x="244137" y="879579"/>
                    </a:cubicBezTo>
                    <a:lnTo>
                      <a:pt x="348709" y="984151"/>
                    </a:lnTo>
                    <a:lnTo>
                      <a:pt x="348709" y="1122113"/>
                    </a:lnTo>
                    <a:cubicBezTo>
                      <a:pt x="348709" y="1157591"/>
                      <a:pt x="360765" y="1190288"/>
                      <a:pt x="381171" y="1216020"/>
                    </a:cubicBezTo>
                    <a:lnTo>
                      <a:pt x="381633" y="1216486"/>
                    </a:lnTo>
                    <a:cubicBezTo>
                      <a:pt x="389051" y="1226228"/>
                      <a:pt x="-9561" y="1365773"/>
                      <a:pt x="175" y="1373195"/>
                    </a:cubicBezTo>
                    <a:lnTo>
                      <a:pt x="395248" y="1661112"/>
                    </a:lnTo>
                    <a:cubicBezTo>
                      <a:pt x="462854" y="1713269"/>
                      <a:pt x="398893" y="1658156"/>
                      <a:pt x="441532" y="1681376"/>
                    </a:cubicBezTo>
                    <a:cubicBezTo>
                      <a:pt x="965184" y="1878429"/>
                      <a:pt x="1349814" y="1659686"/>
                      <a:pt x="1622631" y="1414677"/>
                    </a:cubicBezTo>
                    <a:cubicBezTo>
                      <a:pt x="2048418" y="988896"/>
                      <a:pt x="1920146" y="508935"/>
                      <a:pt x="1899835" y="344676"/>
                    </a:cubicBezTo>
                    <a:cubicBezTo>
                      <a:pt x="1898065" y="330361"/>
                      <a:pt x="1901532" y="344393"/>
                      <a:pt x="1867898" y="243104"/>
                    </a:cubicBezTo>
                    <a:cubicBezTo>
                      <a:pt x="1793782" y="191820"/>
                      <a:pt x="1600247" y="41677"/>
                      <a:pt x="1524194" y="601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5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900" dirty="0"/>
              </a:p>
            </p:txBody>
          </p:sp>
          <p:grpSp>
            <p:nvGrpSpPr>
              <p:cNvPr id="73" name="Gráfico 4">
                <a:extLst>
                  <a:ext uri="{FF2B5EF4-FFF2-40B4-BE49-F238E27FC236}">
                    <a16:creationId xmlns:a16="http://schemas.microsoft.com/office/drawing/2014/main" id="{97D9E305-6612-4E4C-8493-AD77EF2C1387}"/>
                  </a:ext>
                </a:extLst>
              </p:cNvPr>
              <p:cNvGrpSpPr/>
              <p:nvPr/>
            </p:nvGrpSpPr>
            <p:grpSpPr>
              <a:xfrm>
                <a:off x="797917" y="4674785"/>
                <a:ext cx="1690434" cy="1690434"/>
                <a:chOff x="797917" y="4674785"/>
                <a:chExt cx="1690434" cy="1690434"/>
              </a:xfrm>
            </p:grpSpPr>
            <p:sp>
              <p:nvSpPr>
                <p:cNvPr id="74" name="Forma Livre: Forma 73">
                  <a:extLst>
                    <a:ext uri="{FF2B5EF4-FFF2-40B4-BE49-F238E27FC236}">
                      <a16:creationId xmlns:a16="http://schemas.microsoft.com/office/drawing/2014/main" id="{C0EC4F97-ECFD-4BF4-88AA-43625A499878}"/>
                    </a:ext>
                  </a:extLst>
                </p:cNvPr>
                <p:cNvSpPr/>
                <p:nvPr/>
              </p:nvSpPr>
              <p:spPr>
                <a:xfrm>
                  <a:off x="798112" y="4858836"/>
                  <a:ext cx="1690434" cy="1505962"/>
                </a:xfrm>
                <a:custGeom>
                  <a:avLst/>
                  <a:gdLst>
                    <a:gd name="connsiteX0" fmla="*/ 1321929 w 1690434"/>
                    <a:gd name="connsiteY0" fmla="*/ 1327144 h 1505962"/>
                    <a:gd name="connsiteX1" fmla="*/ 1666704 w 1690434"/>
                    <a:gd name="connsiteY1" fmla="*/ 1479055 h 1505962"/>
                    <a:gd name="connsiteX2" fmla="*/ 1690480 w 1690434"/>
                    <a:gd name="connsiteY2" fmla="*/ 1464525 h 1505962"/>
                    <a:gd name="connsiteX3" fmla="*/ 1561025 w 1690434"/>
                    <a:gd name="connsiteY3" fmla="*/ 134304 h 1505962"/>
                    <a:gd name="connsiteX4" fmla="*/ 1531962 w 1690434"/>
                    <a:gd name="connsiteY4" fmla="*/ 98638 h 1505962"/>
                    <a:gd name="connsiteX5" fmla="*/ 1280976 w 1690434"/>
                    <a:gd name="connsiteY5" fmla="*/ 8810 h 1505962"/>
                    <a:gd name="connsiteX6" fmla="*/ 1228137 w 1690434"/>
                    <a:gd name="connsiteY6" fmla="*/ 8810 h 1505962"/>
                    <a:gd name="connsiteX7" fmla="*/ 859585 w 1690434"/>
                    <a:gd name="connsiteY7" fmla="*/ 119771 h 1505962"/>
                    <a:gd name="connsiteX8" fmla="*/ 476504 w 1690434"/>
                    <a:gd name="connsiteY8" fmla="*/ 6167 h 1505962"/>
                    <a:gd name="connsiteX9" fmla="*/ 423664 w 1690434"/>
                    <a:gd name="connsiteY9" fmla="*/ 7488 h 1505962"/>
                    <a:gd name="connsiteX10" fmla="*/ 172678 w 1690434"/>
                    <a:gd name="connsiteY10" fmla="*/ 97316 h 1505962"/>
                    <a:gd name="connsiteX11" fmla="*/ 143616 w 1690434"/>
                    <a:gd name="connsiteY11" fmla="*/ 132983 h 1505962"/>
                    <a:gd name="connsiteX12" fmla="*/ 955 w 1690434"/>
                    <a:gd name="connsiteY12" fmla="*/ 1464525 h 1505962"/>
                    <a:gd name="connsiteX13" fmla="*/ 32658 w 1690434"/>
                    <a:gd name="connsiteY13" fmla="*/ 1477733 h 1505962"/>
                    <a:gd name="connsiteX14" fmla="*/ 384036 w 1690434"/>
                    <a:gd name="connsiteY14" fmla="*/ 1329783 h 1505962"/>
                    <a:gd name="connsiteX15" fmla="*/ 436876 w 1690434"/>
                    <a:gd name="connsiteY15" fmla="*/ 1329783 h 1505962"/>
                    <a:gd name="connsiteX16" fmla="*/ 831847 w 1690434"/>
                    <a:gd name="connsiteY16" fmla="*/ 1501510 h 1505962"/>
                    <a:gd name="connsiteX17" fmla="*/ 884687 w 1690434"/>
                    <a:gd name="connsiteY17" fmla="*/ 1501510 h 1505962"/>
                    <a:gd name="connsiteX18" fmla="*/ 1267768 w 1690434"/>
                    <a:gd name="connsiteY18" fmla="*/ 1328462 h 1505962"/>
                    <a:gd name="connsiteX19" fmla="*/ 1321929 w 1690434"/>
                    <a:gd name="connsiteY19" fmla="*/ 1327144 h 150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90434" h="1505962">
                      <a:moveTo>
                        <a:pt x="1321929" y="1327144"/>
                      </a:moveTo>
                      <a:cubicBezTo>
                        <a:pt x="1394584" y="1358846"/>
                        <a:pt x="1595370" y="1449995"/>
                        <a:pt x="1666704" y="1479055"/>
                      </a:cubicBezTo>
                      <a:cubicBezTo>
                        <a:pt x="1674629" y="1483019"/>
                        <a:pt x="1693123" y="1481698"/>
                        <a:pt x="1690480" y="1464525"/>
                      </a:cubicBezTo>
                      <a:cubicBezTo>
                        <a:pt x="1674629" y="1292799"/>
                        <a:pt x="1578197" y="308674"/>
                        <a:pt x="1561025" y="134304"/>
                      </a:cubicBezTo>
                      <a:cubicBezTo>
                        <a:pt x="1558382" y="109206"/>
                        <a:pt x="1550456" y="105242"/>
                        <a:pt x="1531962" y="98638"/>
                      </a:cubicBezTo>
                      <a:cubicBezTo>
                        <a:pt x="1475161" y="77501"/>
                        <a:pt x="1337780" y="28626"/>
                        <a:pt x="1280976" y="8810"/>
                      </a:cubicBezTo>
                      <a:cubicBezTo>
                        <a:pt x="1261160" y="884"/>
                        <a:pt x="1249274" y="884"/>
                        <a:pt x="1228137" y="8810"/>
                      </a:cubicBezTo>
                      <a:cubicBezTo>
                        <a:pt x="1139630" y="33908"/>
                        <a:pt x="859585" y="119771"/>
                        <a:pt x="859585" y="119771"/>
                      </a:cubicBezTo>
                      <a:cubicBezTo>
                        <a:pt x="859585" y="119771"/>
                        <a:pt x="567650" y="31265"/>
                        <a:pt x="476504" y="6167"/>
                      </a:cubicBezTo>
                      <a:cubicBezTo>
                        <a:pt x="456688" y="-437"/>
                        <a:pt x="446123" y="-1759"/>
                        <a:pt x="423664" y="7488"/>
                      </a:cubicBezTo>
                      <a:cubicBezTo>
                        <a:pt x="365542" y="25983"/>
                        <a:pt x="230801" y="76179"/>
                        <a:pt x="172678" y="97316"/>
                      </a:cubicBezTo>
                      <a:cubicBezTo>
                        <a:pt x="148902" y="106563"/>
                        <a:pt x="146259" y="117132"/>
                        <a:pt x="143616" y="132983"/>
                      </a:cubicBezTo>
                      <a:cubicBezTo>
                        <a:pt x="125128" y="303388"/>
                        <a:pt x="19449" y="1291477"/>
                        <a:pt x="955" y="1464525"/>
                      </a:cubicBezTo>
                      <a:cubicBezTo>
                        <a:pt x="-366" y="1484341"/>
                        <a:pt x="16806" y="1483019"/>
                        <a:pt x="32658" y="1477733"/>
                      </a:cubicBezTo>
                      <a:cubicBezTo>
                        <a:pt x="111917" y="1446031"/>
                        <a:pt x="312703" y="1358846"/>
                        <a:pt x="384036" y="1329783"/>
                      </a:cubicBezTo>
                      <a:cubicBezTo>
                        <a:pt x="398566" y="1323179"/>
                        <a:pt x="413099" y="1319215"/>
                        <a:pt x="436876" y="1329783"/>
                      </a:cubicBezTo>
                      <a:cubicBezTo>
                        <a:pt x="517457" y="1362807"/>
                        <a:pt x="753909" y="1469808"/>
                        <a:pt x="831847" y="1501510"/>
                      </a:cubicBezTo>
                      <a:cubicBezTo>
                        <a:pt x="849020" y="1509436"/>
                        <a:pt x="864871" y="1510757"/>
                        <a:pt x="884687" y="1501510"/>
                      </a:cubicBezTo>
                      <a:cubicBezTo>
                        <a:pt x="962624" y="1468486"/>
                        <a:pt x="1191152" y="1362807"/>
                        <a:pt x="1267768" y="1328462"/>
                      </a:cubicBezTo>
                      <a:cubicBezTo>
                        <a:pt x="1282301" y="1320540"/>
                        <a:pt x="1304756" y="1319218"/>
                        <a:pt x="1321929" y="1327144"/>
                      </a:cubicBezTo>
                      <a:close/>
                    </a:path>
                  </a:pathLst>
                </a:custGeom>
                <a:solidFill>
                  <a:srgbClr val="F4F0D3"/>
                </a:solidFill>
                <a:ln w="3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900"/>
                </a:p>
              </p:txBody>
            </p:sp>
            <p:sp>
              <p:nvSpPr>
                <p:cNvPr id="75" name="Forma Livre: Forma 74">
                  <a:extLst>
                    <a:ext uri="{FF2B5EF4-FFF2-40B4-BE49-F238E27FC236}">
                      <a16:creationId xmlns:a16="http://schemas.microsoft.com/office/drawing/2014/main" id="{85A598AA-0FA7-41E6-9BD3-5488FDE9511C}"/>
                    </a:ext>
                  </a:extLst>
                </p:cNvPr>
                <p:cNvSpPr/>
                <p:nvPr/>
              </p:nvSpPr>
              <p:spPr>
                <a:xfrm>
                  <a:off x="798112" y="4859681"/>
                  <a:ext cx="1287950" cy="1505962"/>
                </a:xfrm>
                <a:custGeom>
                  <a:avLst/>
                  <a:gdLst>
                    <a:gd name="connsiteX0" fmla="*/ 459334 w 1287949"/>
                    <a:gd name="connsiteY0" fmla="*/ 1360 h 1505962"/>
                    <a:gd name="connsiteX1" fmla="*/ 423668 w 1287949"/>
                    <a:gd name="connsiteY1" fmla="*/ 6643 h 1505962"/>
                    <a:gd name="connsiteX2" fmla="*/ 172682 w 1287949"/>
                    <a:gd name="connsiteY2" fmla="*/ 96470 h 1505962"/>
                    <a:gd name="connsiteX3" fmla="*/ 143619 w 1287949"/>
                    <a:gd name="connsiteY3" fmla="*/ 132137 h 1505962"/>
                    <a:gd name="connsiteX4" fmla="*/ 955 w 1287949"/>
                    <a:gd name="connsiteY4" fmla="*/ 1463679 h 1505962"/>
                    <a:gd name="connsiteX5" fmla="*/ 32658 w 1287949"/>
                    <a:gd name="connsiteY5" fmla="*/ 1476888 h 1505962"/>
                    <a:gd name="connsiteX6" fmla="*/ 384036 w 1287949"/>
                    <a:gd name="connsiteY6" fmla="*/ 1328938 h 1505962"/>
                    <a:gd name="connsiteX7" fmla="*/ 418382 w 1287949"/>
                    <a:gd name="connsiteY7" fmla="*/ 1323655 h 1505962"/>
                    <a:gd name="connsiteX8" fmla="*/ 459334 w 1287949"/>
                    <a:gd name="connsiteY8" fmla="*/ 1360 h 1505962"/>
                    <a:gd name="connsiteX9" fmla="*/ 1247956 w 1287949"/>
                    <a:gd name="connsiteY9" fmla="*/ 1360 h 1505962"/>
                    <a:gd name="connsiteX10" fmla="*/ 1230783 w 1287949"/>
                    <a:gd name="connsiteY10" fmla="*/ 6643 h 1505962"/>
                    <a:gd name="connsiteX11" fmla="*/ 860910 w 1287949"/>
                    <a:gd name="connsiteY11" fmla="*/ 118926 h 1505962"/>
                    <a:gd name="connsiteX12" fmla="*/ 860910 w 1287949"/>
                    <a:gd name="connsiteY12" fmla="*/ 1505947 h 1505962"/>
                    <a:gd name="connsiteX13" fmla="*/ 887330 w 1287949"/>
                    <a:gd name="connsiteY13" fmla="*/ 1499343 h 1505962"/>
                    <a:gd name="connsiteX14" fmla="*/ 1270411 w 1287949"/>
                    <a:gd name="connsiteY14" fmla="*/ 1326295 h 1505962"/>
                    <a:gd name="connsiteX15" fmla="*/ 1288905 w 1287949"/>
                    <a:gd name="connsiteY15" fmla="*/ 1321012 h 1505962"/>
                    <a:gd name="connsiteX16" fmla="*/ 1247956 w 1287949"/>
                    <a:gd name="connsiteY16" fmla="*/ 1360 h 150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7949" h="1505962">
                      <a:moveTo>
                        <a:pt x="459334" y="1360"/>
                      </a:moveTo>
                      <a:cubicBezTo>
                        <a:pt x="448766" y="39"/>
                        <a:pt x="438197" y="1360"/>
                        <a:pt x="423668" y="6643"/>
                      </a:cubicBezTo>
                      <a:cubicBezTo>
                        <a:pt x="365546" y="25137"/>
                        <a:pt x="230804" y="75333"/>
                        <a:pt x="172682" y="96470"/>
                      </a:cubicBezTo>
                      <a:cubicBezTo>
                        <a:pt x="148905" y="105718"/>
                        <a:pt x="146262" y="116286"/>
                        <a:pt x="143619" y="132137"/>
                      </a:cubicBezTo>
                      <a:cubicBezTo>
                        <a:pt x="125128" y="302542"/>
                        <a:pt x="19449" y="1290631"/>
                        <a:pt x="955" y="1463679"/>
                      </a:cubicBezTo>
                      <a:cubicBezTo>
                        <a:pt x="-366" y="1483495"/>
                        <a:pt x="16806" y="1482174"/>
                        <a:pt x="32658" y="1476888"/>
                      </a:cubicBezTo>
                      <a:cubicBezTo>
                        <a:pt x="111917" y="1445185"/>
                        <a:pt x="312703" y="1358001"/>
                        <a:pt x="384036" y="1328938"/>
                      </a:cubicBezTo>
                      <a:cubicBezTo>
                        <a:pt x="394605" y="1324973"/>
                        <a:pt x="403852" y="1321012"/>
                        <a:pt x="418382" y="1323655"/>
                      </a:cubicBezTo>
                      <a:cubicBezTo>
                        <a:pt x="418385" y="1323655"/>
                        <a:pt x="459334" y="1360"/>
                        <a:pt x="459334" y="1360"/>
                      </a:cubicBezTo>
                      <a:close/>
                      <a:moveTo>
                        <a:pt x="1247956" y="1360"/>
                      </a:moveTo>
                      <a:cubicBezTo>
                        <a:pt x="1242673" y="2682"/>
                        <a:pt x="1237387" y="4003"/>
                        <a:pt x="1230783" y="6643"/>
                      </a:cubicBezTo>
                      <a:cubicBezTo>
                        <a:pt x="1142277" y="33062"/>
                        <a:pt x="872800" y="114961"/>
                        <a:pt x="860910" y="118926"/>
                      </a:cubicBezTo>
                      <a:lnTo>
                        <a:pt x="860910" y="1505947"/>
                      </a:lnTo>
                      <a:cubicBezTo>
                        <a:pt x="868835" y="1505947"/>
                        <a:pt x="878082" y="1503304"/>
                        <a:pt x="887330" y="1499343"/>
                      </a:cubicBezTo>
                      <a:cubicBezTo>
                        <a:pt x="965267" y="1466319"/>
                        <a:pt x="1193795" y="1360640"/>
                        <a:pt x="1270411" y="1326295"/>
                      </a:cubicBezTo>
                      <a:cubicBezTo>
                        <a:pt x="1275693" y="1323652"/>
                        <a:pt x="1282301" y="1322330"/>
                        <a:pt x="1288905" y="1321012"/>
                      </a:cubicBezTo>
                      <a:cubicBezTo>
                        <a:pt x="1288905" y="1321016"/>
                        <a:pt x="1247956" y="1360"/>
                        <a:pt x="1247956" y="1360"/>
                      </a:cubicBezTo>
                      <a:close/>
                    </a:path>
                  </a:pathLst>
                </a:custGeom>
                <a:solidFill>
                  <a:srgbClr val="E8E4C8"/>
                </a:solidFill>
                <a:ln w="3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900"/>
                </a:p>
              </p:txBody>
            </p:sp>
            <p:sp>
              <p:nvSpPr>
                <p:cNvPr id="76" name="Forma Livre: Forma 75">
                  <a:extLst>
                    <a:ext uri="{FF2B5EF4-FFF2-40B4-BE49-F238E27FC236}">
                      <a16:creationId xmlns:a16="http://schemas.microsoft.com/office/drawing/2014/main" id="{AD6C3079-E283-4F0B-9E0A-BB8381DA2D4E}"/>
                    </a:ext>
                  </a:extLst>
                </p:cNvPr>
                <p:cNvSpPr/>
                <p:nvPr/>
              </p:nvSpPr>
              <p:spPr>
                <a:xfrm>
                  <a:off x="909146" y="4910354"/>
                  <a:ext cx="1106832" cy="1358384"/>
                </a:xfrm>
                <a:custGeom>
                  <a:avLst/>
                  <a:gdLst>
                    <a:gd name="connsiteX0" fmla="*/ 506816 w 1106831"/>
                    <a:gd name="connsiteY0" fmla="*/ 1356206 h 1358384"/>
                    <a:gd name="connsiteX1" fmla="*/ 737986 w 1106831"/>
                    <a:gd name="connsiteY1" fmla="*/ 1125035 h 1358384"/>
                    <a:gd name="connsiteX2" fmla="*/ 973121 w 1106831"/>
                    <a:gd name="connsiteY2" fmla="*/ 1360170 h 1358384"/>
                    <a:gd name="connsiteX3" fmla="*/ 1107859 w 1106831"/>
                    <a:gd name="connsiteY3" fmla="*/ 1298084 h 1358384"/>
                    <a:gd name="connsiteX4" fmla="*/ 263759 w 1106831"/>
                    <a:gd name="connsiteY4" fmla="*/ 455302 h 1358384"/>
                    <a:gd name="connsiteX5" fmla="*/ 673260 w 1106831"/>
                    <a:gd name="connsiteY5" fmla="*/ 45797 h 1358384"/>
                    <a:gd name="connsiteX6" fmla="*/ 522671 w 1106831"/>
                    <a:gd name="connsiteY6" fmla="*/ 883 h 1358384"/>
                    <a:gd name="connsiteX7" fmla="*/ 166006 w 1106831"/>
                    <a:gd name="connsiteY7" fmla="*/ 357548 h 1358384"/>
                    <a:gd name="connsiteX8" fmla="*/ 19378 w 1106831"/>
                    <a:gd name="connsiteY8" fmla="*/ 210920 h 1358384"/>
                    <a:gd name="connsiteX9" fmla="*/ 883 w 1106831"/>
                    <a:gd name="connsiteY9" fmla="*/ 389251 h 1358384"/>
                    <a:gd name="connsiteX10" fmla="*/ 640236 w 1106831"/>
                    <a:gd name="connsiteY10" fmla="*/ 1028604 h 1358384"/>
                    <a:gd name="connsiteX11" fmla="*/ 372078 w 1106831"/>
                    <a:gd name="connsiteY11" fmla="*/ 1296762 h 1358384"/>
                    <a:gd name="connsiteX12" fmla="*/ 506816 w 1106831"/>
                    <a:gd name="connsiteY12" fmla="*/ 1356206 h 1358384"/>
                    <a:gd name="connsiteX13" fmla="*/ 506816 w 1106831"/>
                    <a:gd name="connsiteY13" fmla="*/ 1356206 h 1358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06831" h="1358384">
                      <a:moveTo>
                        <a:pt x="506816" y="1356206"/>
                      </a:moveTo>
                      <a:lnTo>
                        <a:pt x="737986" y="1125035"/>
                      </a:lnTo>
                      <a:lnTo>
                        <a:pt x="973121" y="1360170"/>
                      </a:lnTo>
                      <a:cubicBezTo>
                        <a:pt x="1021996" y="1337715"/>
                        <a:pt x="1069553" y="1315256"/>
                        <a:pt x="1107859" y="1298084"/>
                      </a:cubicBezTo>
                      <a:lnTo>
                        <a:pt x="263759" y="455302"/>
                      </a:lnTo>
                      <a:lnTo>
                        <a:pt x="673260" y="45797"/>
                      </a:lnTo>
                      <a:cubicBezTo>
                        <a:pt x="630989" y="32589"/>
                        <a:pt x="575507" y="16735"/>
                        <a:pt x="522671" y="883"/>
                      </a:cubicBezTo>
                      <a:lnTo>
                        <a:pt x="166006" y="357548"/>
                      </a:lnTo>
                      <a:lnTo>
                        <a:pt x="19378" y="210920"/>
                      </a:lnTo>
                      <a:cubicBezTo>
                        <a:pt x="14095" y="261116"/>
                        <a:pt x="7488" y="321881"/>
                        <a:pt x="883" y="389251"/>
                      </a:cubicBezTo>
                      <a:lnTo>
                        <a:pt x="640236" y="1028604"/>
                      </a:lnTo>
                      <a:lnTo>
                        <a:pt x="372078" y="1296762"/>
                      </a:lnTo>
                      <a:cubicBezTo>
                        <a:pt x="409066" y="1312613"/>
                        <a:pt x="457941" y="1333747"/>
                        <a:pt x="506816" y="1356206"/>
                      </a:cubicBezTo>
                      <a:lnTo>
                        <a:pt x="506816" y="1356206"/>
                      </a:lnTo>
                      <a:close/>
                    </a:path>
                  </a:pathLst>
                </a:custGeom>
                <a:solidFill>
                  <a:srgbClr val="EFC75E"/>
                </a:solidFill>
                <a:ln w="3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900"/>
                </a:p>
              </p:txBody>
            </p:sp>
            <p:sp>
              <p:nvSpPr>
                <p:cNvPr id="77" name="Forma Livre: Forma 76">
                  <a:extLst>
                    <a:ext uri="{FF2B5EF4-FFF2-40B4-BE49-F238E27FC236}">
                      <a16:creationId xmlns:a16="http://schemas.microsoft.com/office/drawing/2014/main" id="{85BA95F9-F5E6-4E46-9E64-CBD1DC189C0F}"/>
                    </a:ext>
                  </a:extLst>
                </p:cNvPr>
                <p:cNvSpPr/>
                <p:nvPr/>
              </p:nvSpPr>
              <p:spPr>
                <a:xfrm>
                  <a:off x="909146" y="5091331"/>
                  <a:ext cx="1106832" cy="1177267"/>
                </a:xfrm>
                <a:custGeom>
                  <a:avLst/>
                  <a:gdLst>
                    <a:gd name="connsiteX0" fmla="*/ 335090 w 1106831"/>
                    <a:gd name="connsiteY0" fmla="*/ 202991 h 1177266"/>
                    <a:gd name="connsiteX1" fmla="*/ 341694 w 1106831"/>
                    <a:gd name="connsiteY1" fmla="*/ 883 h 1177266"/>
                    <a:gd name="connsiteX2" fmla="*/ 166003 w 1106831"/>
                    <a:gd name="connsiteY2" fmla="*/ 175253 h 1177266"/>
                    <a:gd name="connsiteX3" fmla="*/ 19378 w 1106831"/>
                    <a:gd name="connsiteY3" fmla="*/ 29943 h 1177266"/>
                    <a:gd name="connsiteX4" fmla="*/ 883 w 1106831"/>
                    <a:gd name="connsiteY4" fmla="*/ 208274 h 1177266"/>
                    <a:gd name="connsiteX5" fmla="*/ 325843 w 1106831"/>
                    <a:gd name="connsiteY5" fmla="*/ 533233 h 1177266"/>
                    <a:gd name="connsiteX6" fmla="*/ 331125 w 1106831"/>
                    <a:gd name="connsiteY6" fmla="*/ 341690 h 1177266"/>
                    <a:gd name="connsiteX7" fmla="*/ 265077 w 1106831"/>
                    <a:gd name="connsiteY7" fmla="*/ 275643 h 1177266"/>
                    <a:gd name="connsiteX8" fmla="*/ 335090 w 1106831"/>
                    <a:gd name="connsiteY8" fmla="*/ 202991 h 1177266"/>
                    <a:gd name="connsiteX9" fmla="*/ 748555 w 1106831"/>
                    <a:gd name="connsiteY9" fmla="*/ 955945 h 1177266"/>
                    <a:gd name="connsiteX10" fmla="*/ 971800 w 1106831"/>
                    <a:gd name="connsiteY10" fmla="*/ 1179190 h 1177266"/>
                    <a:gd name="connsiteX11" fmla="*/ 1106538 w 1106831"/>
                    <a:gd name="connsiteY11" fmla="*/ 1117103 h 1177266"/>
                    <a:gd name="connsiteX12" fmla="*/ 748555 w 1106831"/>
                    <a:gd name="connsiteY12" fmla="*/ 759120 h 1177266"/>
                    <a:gd name="connsiteX13" fmla="*/ 748555 w 1106831"/>
                    <a:gd name="connsiteY13" fmla="*/ 955945 h 1177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06831" h="1177266">
                      <a:moveTo>
                        <a:pt x="335090" y="202991"/>
                      </a:moveTo>
                      <a:lnTo>
                        <a:pt x="341694" y="883"/>
                      </a:lnTo>
                      <a:lnTo>
                        <a:pt x="166003" y="175253"/>
                      </a:lnTo>
                      <a:lnTo>
                        <a:pt x="19378" y="29943"/>
                      </a:lnTo>
                      <a:cubicBezTo>
                        <a:pt x="14095" y="80139"/>
                        <a:pt x="7488" y="140904"/>
                        <a:pt x="883" y="208274"/>
                      </a:cubicBezTo>
                      <a:lnTo>
                        <a:pt x="325843" y="533233"/>
                      </a:lnTo>
                      <a:lnTo>
                        <a:pt x="331125" y="341690"/>
                      </a:lnTo>
                      <a:lnTo>
                        <a:pt x="265077" y="275643"/>
                      </a:lnTo>
                      <a:lnTo>
                        <a:pt x="335090" y="202991"/>
                      </a:lnTo>
                      <a:close/>
                      <a:moveTo>
                        <a:pt x="748555" y="955945"/>
                      </a:moveTo>
                      <a:lnTo>
                        <a:pt x="971800" y="1179190"/>
                      </a:lnTo>
                      <a:cubicBezTo>
                        <a:pt x="1020675" y="1156735"/>
                        <a:pt x="1068232" y="1134276"/>
                        <a:pt x="1106538" y="1117103"/>
                      </a:cubicBezTo>
                      <a:lnTo>
                        <a:pt x="748555" y="759120"/>
                      </a:lnTo>
                      <a:lnTo>
                        <a:pt x="748555" y="955945"/>
                      </a:lnTo>
                      <a:close/>
                    </a:path>
                  </a:pathLst>
                </a:custGeom>
                <a:solidFill>
                  <a:srgbClr val="E3BD59"/>
                </a:solidFill>
                <a:ln w="3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900"/>
                </a:p>
              </p:txBody>
            </p:sp>
            <p:sp>
              <p:nvSpPr>
                <p:cNvPr id="78" name="Forma Livre: Forma 77">
                  <a:extLst>
                    <a:ext uri="{FF2B5EF4-FFF2-40B4-BE49-F238E27FC236}">
                      <a16:creationId xmlns:a16="http://schemas.microsoft.com/office/drawing/2014/main" id="{CCC7329F-7F0C-482B-8481-F6457C8B02BC}"/>
                    </a:ext>
                  </a:extLst>
                </p:cNvPr>
                <p:cNvSpPr/>
                <p:nvPr/>
              </p:nvSpPr>
              <p:spPr>
                <a:xfrm>
                  <a:off x="1471879" y="4673902"/>
                  <a:ext cx="764720" cy="1002857"/>
                </a:xfrm>
                <a:custGeom>
                  <a:avLst/>
                  <a:gdLst>
                    <a:gd name="connsiteX0" fmla="*/ 383968 w 764720"/>
                    <a:gd name="connsiteY0" fmla="*/ 883 h 1002856"/>
                    <a:gd name="connsiteX1" fmla="*/ 767049 w 764720"/>
                    <a:gd name="connsiteY1" fmla="*/ 385286 h 1002856"/>
                    <a:gd name="connsiteX2" fmla="*/ 732704 w 764720"/>
                    <a:gd name="connsiteY2" fmla="*/ 558334 h 1002856"/>
                    <a:gd name="connsiteX3" fmla="*/ 405102 w 764720"/>
                    <a:gd name="connsiteY3" fmla="*/ 992933 h 1002856"/>
                    <a:gd name="connsiteX4" fmla="*/ 362831 w 764720"/>
                    <a:gd name="connsiteY4" fmla="*/ 991612 h 1002856"/>
                    <a:gd name="connsiteX5" fmla="*/ 36550 w 764720"/>
                    <a:gd name="connsiteY5" fmla="*/ 560974 h 1002856"/>
                    <a:gd name="connsiteX6" fmla="*/ 883 w 764720"/>
                    <a:gd name="connsiteY6" fmla="*/ 385283 h 1002856"/>
                    <a:gd name="connsiteX7" fmla="*/ 383968 w 764720"/>
                    <a:gd name="connsiteY7" fmla="*/ 883 h 1002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64720" h="1002856">
                      <a:moveTo>
                        <a:pt x="383968" y="883"/>
                      </a:moveTo>
                      <a:cubicBezTo>
                        <a:pt x="595323" y="883"/>
                        <a:pt x="767049" y="172610"/>
                        <a:pt x="767049" y="385286"/>
                      </a:cubicBezTo>
                      <a:cubicBezTo>
                        <a:pt x="767049" y="389251"/>
                        <a:pt x="765728" y="488322"/>
                        <a:pt x="732704" y="558334"/>
                      </a:cubicBezTo>
                      <a:cubicBezTo>
                        <a:pt x="654766" y="739308"/>
                        <a:pt x="467188" y="930850"/>
                        <a:pt x="405102" y="992933"/>
                      </a:cubicBezTo>
                      <a:cubicBezTo>
                        <a:pt x="389251" y="1007463"/>
                        <a:pt x="382647" y="1010106"/>
                        <a:pt x="362831" y="991612"/>
                      </a:cubicBezTo>
                      <a:cubicBezTo>
                        <a:pt x="299423" y="929525"/>
                        <a:pt x="114488" y="740626"/>
                        <a:pt x="36550" y="560974"/>
                      </a:cubicBezTo>
                      <a:cubicBezTo>
                        <a:pt x="8809" y="508134"/>
                        <a:pt x="883" y="394530"/>
                        <a:pt x="883" y="385283"/>
                      </a:cubicBezTo>
                      <a:cubicBezTo>
                        <a:pt x="887" y="172610"/>
                        <a:pt x="172613" y="883"/>
                        <a:pt x="383968" y="883"/>
                      </a:cubicBezTo>
                      <a:close/>
                    </a:path>
                  </a:pathLst>
                </a:custGeom>
                <a:solidFill>
                  <a:srgbClr val="E2574C"/>
                </a:solidFill>
                <a:ln w="3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900"/>
                </a:p>
              </p:txBody>
            </p:sp>
            <p:sp>
              <p:nvSpPr>
                <p:cNvPr id="79" name="Forma Livre: Forma 78">
                  <a:extLst>
                    <a:ext uri="{FF2B5EF4-FFF2-40B4-BE49-F238E27FC236}">
                      <a16:creationId xmlns:a16="http://schemas.microsoft.com/office/drawing/2014/main" id="{FD97316B-F1CA-4982-81FC-B8EE71CA546A}"/>
                    </a:ext>
                  </a:extLst>
                </p:cNvPr>
                <p:cNvSpPr/>
                <p:nvPr/>
              </p:nvSpPr>
              <p:spPr>
                <a:xfrm>
                  <a:off x="1656817" y="4858836"/>
                  <a:ext cx="395776" cy="395776"/>
                </a:xfrm>
                <a:custGeom>
                  <a:avLst/>
                  <a:gdLst>
                    <a:gd name="connsiteX0" fmla="*/ 199030 w 395776"/>
                    <a:gd name="connsiteY0" fmla="*/ 883 h 395776"/>
                    <a:gd name="connsiteX1" fmla="*/ 883 w 395776"/>
                    <a:gd name="connsiteY1" fmla="*/ 199030 h 395776"/>
                    <a:gd name="connsiteX2" fmla="*/ 199030 w 395776"/>
                    <a:gd name="connsiteY2" fmla="*/ 397176 h 395776"/>
                    <a:gd name="connsiteX3" fmla="*/ 397176 w 395776"/>
                    <a:gd name="connsiteY3" fmla="*/ 199030 h 395776"/>
                    <a:gd name="connsiteX4" fmla="*/ 199030 w 395776"/>
                    <a:gd name="connsiteY4" fmla="*/ 883 h 395776"/>
                    <a:gd name="connsiteX5" fmla="*/ 199030 w 395776"/>
                    <a:gd name="connsiteY5" fmla="*/ 317920 h 395776"/>
                    <a:gd name="connsiteX6" fmla="*/ 80143 w 395776"/>
                    <a:gd name="connsiteY6" fmla="*/ 199033 h 395776"/>
                    <a:gd name="connsiteX7" fmla="*/ 199030 w 395776"/>
                    <a:gd name="connsiteY7" fmla="*/ 80146 h 395776"/>
                    <a:gd name="connsiteX8" fmla="*/ 317917 w 395776"/>
                    <a:gd name="connsiteY8" fmla="*/ 199033 h 395776"/>
                    <a:gd name="connsiteX9" fmla="*/ 199030 w 395776"/>
                    <a:gd name="connsiteY9" fmla="*/ 317920 h 395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5776" h="395776">
                      <a:moveTo>
                        <a:pt x="199030" y="883"/>
                      </a:moveTo>
                      <a:cubicBezTo>
                        <a:pt x="89390" y="883"/>
                        <a:pt x="883" y="89390"/>
                        <a:pt x="883" y="199030"/>
                      </a:cubicBezTo>
                      <a:cubicBezTo>
                        <a:pt x="883" y="308670"/>
                        <a:pt x="89390" y="397176"/>
                        <a:pt x="199030" y="397176"/>
                      </a:cubicBezTo>
                      <a:cubicBezTo>
                        <a:pt x="308670" y="397176"/>
                        <a:pt x="397176" y="308670"/>
                        <a:pt x="397176" y="199030"/>
                      </a:cubicBezTo>
                      <a:cubicBezTo>
                        <a:pt x="397176" y="89390"/>
                        <a:pt x="308670" y="883"/>
                        <a:pt x="199030" y="883"/>
                      </a:cubicBezTo>
                      <a:close/>
                      <a:moveTo>
                        <a:pt x="199030" y="317920"/>
                      </a:moveTo>
                      <a:cubicBezTo>
                        <a:pt x="132982" y="317920"/>
                        <a:pt x="80143" y="265081"/>
                        <a:pt x="80143" y="199033"/>
                      </a:cubicBezTo>
                      <a:cubicBezTo>
                        <a:pt x="80143" y="132985"/>
                        <a:pt x="132982" y="80146"/>
                        <a:pt x="199030" y="80146"/>
                      </a:cubicBezTo>
                      <a:cubicBezTo>
                        <a:pt x="265078" y="80146"/>
                        <a:pt x="317917" y="132985"/>
                        <a:pt x="317917" y="199033"/>
                      </a:cubicBezTo>
                      <a:cubicBezTo>
                        <a:pt x="317917" y="265081"/>
                        <a:pt x="265078" y="317920"/>
                        <a:pt x="199030" y="3179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900"/>
                </a:p>
              </p:txBody>
            </p:sp>
          </p:grpSp>
        </p:grpSp>
      </p:grp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AFC6E5F0-CDF0-4327-900F-CAFF5E83AFB7}"/>
              </a:ext>
            </a:extLst>
          </p:cNvPr>
          <p:cNvSpPr/>
          <p:nvPr/>
        </p:nvSpPr>
        <p:spPr>
          <a:xfrm>
            <a:off x="4024729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3" name="Retângulo 172">
            <a:extLst>
              <a:ext uri="{FF2B5EF4-FFF2-40B4-BE49-F238E27FC236}">
                <a16:creationId xmlns:a16="http://schemas.microsoft.com/office/drawing/2014/main" id="{2CC7FE44-4E55-48E6-896A-00746C8CD817}"/>
              </a:ext>
            </a:extLst>
          </p:cNvPr>
          <p:cNvSpPr/>
          <p:nvPr/>
        </p:nvSpPr>
        <p:spPr>
          <a:xfrm>
            <a:off x="4087321" y="3879908"/>
            <a:ext cx="1809429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CAPA</a:t>
            </a:r>
          </a:p>
        </p:txBody>
      </p:sp>
      <p:sp>
        <p:nvSpPr>
          <p:cNvPr id="174" name="Retângulo 173">
            <a:extLst>
              <a:ext uri="{FF2B5EF4-FFF2-40B4-BE49-F238E27FC236}">
                <a16:creationId xmlns:a16="http://schemas.microsoft.com/office/drawing/2014/main" id="{ABDB2B07-0664-4717-B1E4-85F60CB690BA}"/>
              </a:ext>
            </a:extLst>
          </p:cNvPr>
          <p:cNvSpPr/>
          <p:nvPr/>
        </p:nvSpPr>
        <p:spPr>
          <a:xfrm>
            <a:off x="6470433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4" name="Retângulo 203">
            <a:extLst>
              <a:ext uri="{FF2B5EF4-FFF2-40B4-BE49-F238E27FC236}">
                <a16:creationId xmlns:a16="http://schemas.microsoft.com/office/drawing/2014/main" id="{1B21A2C8-858A-4297-90F1-85BAFAD1A3A4}"/>
              </a:ext>
            </a:extLst>
          </p:cNvPr>
          <p:cNvSpPr/>
          <p:nvPr/>
        </p:nvSpPr>
        <p:spPr>
          <a:xfrm>
            <a:off x="6533025" y="3602909"/>
            <a:ext cx="1809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BASES</a:t>
            </a:r>
            <a:br>
              <a:rPr lang="pt-BR" dirty="0">
                <a:latin typeface="FlexoW01-Regular" panose="01000000000000000000" pitchFamily="2" charset="0"/>
              </a:rPr>
            </a:br>
            <a:r>
              <a:rPr lang="pt-BR" dirty="0">
                <a:latin typeface="FlexoW01-Regular" panose="01000000000000000000" pitchFamily="2" charset="0"/>
              </a:rPr>
              <a:t>DE DADOS</a:t>
            </a:r>
          </a:p>
        </p:txBody>
      </p:sp>
      <p:sp>
        <p:nvSpPr>
          <p:cNvPr id="205" name="Retângulo 204">
            <a:extLst>
              <a:ext uri="{FF2B5EF4-FFF2-40B4-BE49-F238E27FC236}">
                <a16:creationId xmlns:a16="http://schemas.microsoft.com/office/drawing/2014/main" id="{DCB34D7C-5CE2-4F4B-9054-A2D39122B846}"/>
              </a:ext>
            </a:extLst>
          </p:cNvPr>
          <p:cNvSpPr/>
          <p:nvPr/>
        </p:nvSpPr>
        <p:spPr>
          <a:xfrm>
            <a:off x="8824812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5" name="Retângulo 234">
            <a:extLst>
              <a:ext uri="{FF2B5EF4-FFF2-40B4-BE49-F238E27FC236}">
                <a16:creationId xmlns:a16="http://schemas.microsoft.com/office/drawing/2014/main" id="{3A49EBE6-895E-4681-8ABD-BD0A735796D0}"/>
              </a:ext>
            </a:extLst>
          </p:cNvPr>
          <p:cNvSpPr/>
          <p:nvPr/>
        </p:nvSpPr>
        <p:spPr>
          <a:xfrm>
            <a:off x="8887404" y="3666406"/>
            <a:ext cx="1809429" cy="6463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PUBLIC  INVESTMENTS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A36E9270-806D-4FE8-B51D-CDE00717E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5301" y="2616161"/>
            <a:ext cx="808843" cy="8088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6E789BA-1AE8-417F-8D43-119E6DC60717}"/>
              </a:ext>
            </a:extLst>
          </p:cNvPr>
          <p:cNvSpPr/>
          <p:nvPr/>
        </p:nvSpPr>
        <p:spPr>
          <a:xfrm>
            <a:off x="-7012636" y="-387802"/>
            <a:ext cx="4645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latin typeface="FlexoW01-Regular" panose="01000000000000000000" pitchFamily="2" charset="0"/>
              </a:rPr>
              <a:t>ECONOMIC ACTIVITIES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0251BC-2262-473F-82B1-7150827DC1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152" t="25698" r="16498" b="39200"/>
          <a:stretch/>
        </p:blipFill>
        <p:spPr>
          <a:xfrm>
            <a:off x="9893535" y="1103308"/>
            <a:ext cx="1235898" cy="34025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1147AC3-7665-40F4-AF20-1848004F07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9308" y="2501285"/>
            <a:ext cx="995001" cy="9950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EFC0A4E-7129-4D74-B8C3-3B136ADDB4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9025" y="4549764"/>
            <a:ext cx="2164268" cy="215817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4A3826B-0E18-434F-918F-26655C6FE6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1243" y="4544573"/>
            <a:ext cx="2164268" cy="2158171"/>
          </a:xfrm>
          <a:prstGeom prst="rect">
            <a:avLst/>
          </a:prstGeom>
        </p:spPr>
      </p:pic>
      <p:sp>
        <p:nvSpPr>
          <p:cNvPr id="144" name="Retângulo 143">
            <a:extLst>
              <a:ext uri="{FF2B5EF4-FFF2-40B4-BE49-F238E27FC236}">
                <a16:creationId xmlns:a16="http://schemas.microsoft.com/office/drawing/2014/main" id="{4CF18AA8-5A7D-4C42-BE25-73B918BEA58A}"/>
              </a:ext>
            </a:extLst>
          </p:cNvPr>
          <p:cNvSpPr/>
          <p:nvPr/>
        </p:nvSpPr>
        <p:spPr>
          <a:xfrm>
            <a:off x="11288612" y="22193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4CAECA6E-DCB9-40C1-8EB3-E885BE0F6B1A}"/>
              </a:ext>
            </a:extLst>
          </p:cNvPr>
          <p:cNvSpPr/>
          <p:nvPr/>
        </p:nvSpPr>
        <p:spPr>
          <a:xfrm>
            <a:off x="11351204" y="3543296"/>
            <a:ext cx="2047296" cy="76944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INVESTMENTS:</a:t>
            </a:r>
            <a:br>
              <a:rPr lang="pt-BR" dirty="0">
                <a:latin typeface="FlexoW01-Regular" panose="01000000000000000000" pitchFamily="2" charset="0"/>
              </a:rPr>
            </a:br>
            <a:r>
              <a:rPr lang="pt-BR" sz="1300" dirty="0">
                <a:latin typeface="FlexoW01-Regular" panose="01000000000000000000" pitchFamily="2" charset="0"/>
              </a:rPr>
              <a:t>NATIONAL &amp; INTERNATIONAL LOANS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B9376E4-3777-449E-8F6D-401FC5C7C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005718" y="2506967"/>
            <a:ext cx="808843" cy="8088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E7F3F64-E46A-4506-9EA1-4BC9EF0B57C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806" t="21985" r="7125" b="37863"/>
          <a:stretch/>
        </p:blipFill>
        <p:spPr>
          <a:xfrm>
            <a:off x="8528050" y="1567633"/>
            <a:ext cx="3282949" cy="3892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196875-F003-4B85-B643-29F424BADF9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012" t="24475" r="4884" b="38434"/>
          <a:stretch/>
        </p:blipFill>
        <p:spPr>
          <a:xfrm>
            <a:off x="8706568" y="525264"/>
            <a:ext cx="4220865" cy="3572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D54E62B-8C54-433F-9136-070A114806C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871" t="22450" r="2285" b="37517"/>
          <a:stretch/>
        </p:blipFill>
        <p:spPr>
          <a:xfrm>
            <a:off x="9413106" y="1396372"/>
            <a:ext cx="8569174" cy="38806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A5E2A90-F3E1-4231-AE7F-C1648A1145C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888" t="13849" r="4852" b="36584"/>
          <a:stretch/>
        </p:blipFill>
        <p:spPr>
          <a:xfrm>
            <a:off x="-4235450" y="2381250"/>
            <a:ext cx="5222049" cy="480478"/>
          </a:xfrm>
          <a:prstGeom prst="rect">
            <a:avLst/>
          </a:prstGeom>
        </p:spPr>
      </p:pic>
      <p:sp>
        <p:nvSpPr>
          <p:cNvPr id="146" name="Retângulo 145">
            <a:extLst>
              <a:ext uri="{FF2B5EF4-FFF2-40B4-BE49-F238E27FC236}">
                <a16:creationId xmlns:a16="http://schemas.microsoft.com/office/drawing/2014/main" id="{CFB52B4D-2168-40CD-AFE5-591AEE7D2CF5}"/>
              </a:ext>
            </a:extLst>
          </p:cNvPr>
          <p:cNvSpPr/>
          <p:nvPr/>
        </p:nvSpPr>
        <p:spPr>
          <a:xfrm>
            <a:off x="1579025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F486E697-B7F0-465F-96AF-94A7B205B96C}"/>
              </a:ext>
            </a:extLst>
          </p:cNvPr>
          <p:cNvGrpSpPr>
            <a:grpSpLocks noChangeAspect="1"/>
          </p:cNvGrpSpPr>
          <p:nvPr/>
        </p:nvGrpSpPr>
        <p:grpSpPr>
          <a:xfrm>
            <a:off x="1967033" y="2463213"/>
            <a:ext cx="1078075" cy="1071750"/>
            <a:chOff x="1969514" y="2383323"/>
            <a:chExt cx="1304471" cy="1296818"/>
          </a:xfrm>
        </p:grpSpPr>
        <p:grpSp>
          <p:nvGrpSpPr>
            <p:cNvPr id="148" name="Grupo 5">
              <a:extLst>
                <a:ext uri="{FF2B5EF4-FFF2-40B4-BE49-F238E27FC236}">
                  <a16:creationId xmlns:a16="http://schemas.microsoft.com/office/drawing/2014/main" id="{97B96CE5-1CBA-4B9A-9F25-95D2E11E8F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9514" y="2422428"/>
              <a:ext cx="1282027" cy="1257713"/>
              <a:chOff x="1760220" y="1005840"/>
              <a:chExt cx="4143172" cy="4334064"/>
            </a:xfrm>
            <a:solidFill>
              <a:srgbClr val="556080"/>
            </a:solidFill>
          </p:grpSpPr>
          <p:grpSp>
            <p:nvGrpSpPr>
              <p:cNvPr id="211" name="Grupo 6">
                <a:extLst>
                  <a:ext uri="{FF2B5EF4-FFF2-40B4-BE49-F238E27FC236}">
                    <a16:creationId xmlns:a16="http://schemas.microsoft.com/office/drawing/2014/main" id="{0A4EF4FF-FA32-49F1-A30B-0987EB555C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60220" y="1005840"/>
                <a:ext cx="4143172" cy="4334064"/>
                <a:chOff x="5744298" y="2140238"/>
                <a:chExt cx="3807127" cy="3858156"/>
              </a:xfrm>
              <a:grpFill/>
            </p:grpSpPr>
            <p:sp>
              <p:nvSpPr>
                <p:cNvPr id="213" name="Freeform 6">
                  <a:extLst>
                    <a:ext uri="{FF2B5EF4-FFF2-40B4-BE49-F238E27FC236}">
                      <a16:creationId xmlns:a16="http://schemas.microsoft.com/office/drawing/2014/main" id="{E0CDCFCA-E64C-4A5F-8C8A-20DAE68E7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9746" y="4089122"/>
                  <a:ext cx="1078704" cy="868057"/>
                </a:xfrm>
                <a:custGeom>
                  <a:avLst/>
                  <a:gdLst>
                    <a:gd name="T0" fmla="*/ 40 w 839"/>
                    <a:gd name="T1" fmla="*/ 414 h 672"/>
                    <a:gd name="T2" fmla="*/ 0 w 839"/>
                    <a:gd name="T3" fmla="*/ 444 h 672"/>
                    <a:gd name="T4" fmla="*/ 10 w 839"/>
                    <a:gd name="T5" fmla="*/ 381 h 672"/>
                    <a:gd name="T6" fmla="*/ 68 w 839"/>
                    <a:gd name="T7" fmla="*/ 321 h 672"/>
                    <a:gd name="T8" fmla="*/ 186 w 839"/>
                    <a:gd name="T9" fmla="*/ 304 h 672"/>
                    <a:gd name="T10" fmla="*/ 249 w 839"/>
                    <a:gd name="T11" fmla="*/ 321 h 672"/>
                    <a:gd name="T12" fmla="*/ 268 w 839"/>
                    <a:gd name="T13" fmla="*/ 279 h 672"/>
                    <a:gd name="T14" fmla="*/ 249 w 839"/>
                    <a:gd name="T15" fmla="*/ 230 h 672"/>
                    <a:gd name="T16" fmla="*/ 294 w 839"/>
                    <a:gd name="T17" fmla="*/ 185 h 672"/>
                    <a:gd name="T18" fmla="*/ 291 w 839"/>
                    <a:gd name="T19" fmla="*/ 156 h 672"/>
                    <a:gd name="T20" fmla="*/ 318 w 839"/>
                    <a:gd name="T21" fmla="*/ 124 h 672"/>
                    <a:gd name="T22" fmla="*/ 294 w 839"/>
                    <a:gd name="T23" fmla="*/ 94 h 672"/>
                    <a:gd name="T24" fmla="*/ 340 w 839"/>
                    <a:gd name="T25" fmla="*/ 49 h 672"/>
                    <a:gd name="T26" fmla="*/ 430 w 839"/>
                    <a:gd name="T27" fmla="*/ 49 h 672"/>
                    <a:gd name="T28" fmla="*/ 501 w 839"/>
                    <a:gd name="T29" fmla="*/ 0 h 672"/>
                    <a:gd name="T30" fmla="*/ 567 w 839"/>
                    <a:gd name="T31" fmla="*/ 49 h 672"/>
                    <a:gd name="T32" fmla="*/ 612 w 839"/>
                    <a:gd name="T33" fmla="*/ 49 h 672"/>
                    <a:gd name="T34" fmla="*/ 657 w 839"/>
                    <a:gd name="T35" fmla="*/ 94 h 672"/>
                    <a:gd name="T36" fmla="*/ 703 w 839"/>
                    <a:gd name="T37" fmla="*/ 94 h 672"/>
                    <a:gd name="T38" fmla="*/ 748 w 839"/>
                    <a:gd name="T39" fmla="*/ 140 h 672"/>
                    <a:gd name="T40" fmla="*/ 793 w 839"/>
                    <a:gd name="T41" fmla="*/ 140 h 672"/>
                    <a:gd name="T42" fmla="*/ 839 w 839"/>
                    <a:gd name="T43" fmla="*/ 185 h 672"/>
                    <a:gd name="T44" fmla="*/ 772 w 839"/>
                    <a:gd name="T45" fmla="*/ 262 h 672"/>
                    <a:gd name="T46" fmla="*/ 793 w 839"/>
                    <a:gd name="T47" fmla="*/ 321 h 672"/>
                    <a:gd name="T48" fmla="*/ 748 w 839"/>
                    <a:gd name="T49" fmla="*/ 321 h 672"/>
                    <a:gd name="T50" fmla="*/ 726 w 839"/>
                    <a:gd name="T51" fmla="*/ 390 h 672"/>
                    <a:gd name="T52" fmla="*/ 714 w 839"/>
                    <a:gd name="T53" fmla="*/ 469 h 672"/>
                    <a:gd name="T54" fmla="*/ 663 w 839"/>
                    <a:gd name="T55" fmla="*/ 505 h 672"/>
                    <a:gd name="T56" fmla="*/ 612 w 839"/>
                    <a:gd name="T57" fmla="*/ 593 h 672"/>
                    <a:gd name="T58" fmla="*/ 478 w 839"/>
                    <a:gd name="T59" fmla="*/ 619 h 672"/>
                    <a:gd name="T60" fmla="*/ 363 w 839"/>
                    <a:gd name="T61" fmla="*/ 672 h 672"/>
                    <a:gd name="T62" fmla="*/ 324 w 839"/>
                    <a:gd name="T63" fmla="*/ 640 h 672"/>
                    <a:gd name="T64" fmla="*/ 322 w 839"/>
                    <a:gd name="T65" fmla="*/ 567 h 672"/>
                    <a:gd name="T66" fmla="*/ 292 w 839"/>
                    <a:gd name="T67" fmla="*/ 540 h 672"/>
                    <a:gd name="T68" fmla="*/ 267 w 839"/>
                    <a:gd name="T69" fmla="*/ 433 h 672"/>
                    <a:gd name="T70" fmla="*/ 169 w 839"/>
                    <a:gd name="T71" fmla="*/ 430 h 672"/>
                    <a:gd name="T72" fmla="*/ 136 w 839"/>
                    <a:gd name="T73" fmla="*/ 429 h 672"/>
                    <a:gd name="T74" fmla="*/ 112 w 839"/>
                    <a:gd name="T75" fmla="*/ 447 h 672"/>
                    <a:gd name="T76" fmla="*/ 93 w 839"/>
                    <a:gd name="T77" fmla="*/ 424 h 672"/>
                    <a:gd name="T78" fmla="*/ 40 w 839"/>
                    <a:gd name="T79" fmla="*/ 414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39" h="672">
                      <a:moveTo>
                        <a:pt x="40" y="414"/>
                      </a:moveTo>
                      <a:lnTo>
                        <a:pt x="0" y="444"/>
                      </a:lnTo>
                      <a:lnTo>
                        <a:pt x="10" y="381"/>
                      </a:lnTo>
                      <a:lnTo>
                        <a:pt x="68" y="321"/>
                      </a:lnTo>
                      <a:lnTo>
                        <a:pt x="186" y="304"/>
                      </a:lnTo>
                      <a:lnTo>
                        <a:pt x="249" y="321"/>
                      </a:lnTo>
                      <a:lnTo>
                        <a:pt x="268" y="279"/>
                      </a:lnTo>
                      <a:lnTo>
                        <a:pt x="249" y="230"/>
                      </a:lnTo>
                      <a:lnTo>
                        <a:pt x="294" y="185"/>
                      </a:lnTo>
                      <a:lnTo>
                        <a:pt x="291" y="156"/>
                      </a:lnTo>
                      <a:lnTo>
                        <a:pt x="318" y="124"/>
                      </a:lnTo>
                      <a:lnTo>
                        <a:pt x="294" y="94"/>
                      </a:lnTo>
                      <a:lnTo>
                        <a:pt x="340" y="49"/>
                      </a:lnTo>
                      <a:lnTo>
                        <a:pt x="430" y="49"/>
                      </a:lnTo>
                      <a:lnTo>
                        <a:pt x="501" y="0"/>
                      </a:lnTo>
                      <a:lnTo>
                        <a:pt x="567" y="49"/>
                      </a:lnTo>
                      <a:lnTo>
                        <a:pt x="612" y="49"/>
                      </a:lnTo>
                      <a:lnTo>
                        <a:pt x="657" y="94"/>
                      </a:lnTo>
                      <a:lnTo>
                        <a:pt x="703" y="94"/>
                      </a:lnTo>
                      <a:lnTo>
                        <a:pt x="748" y="140"/>
                      </a:lnTo>
                      <a:lnTo>
                        <a:pt x="793" y="140"/>
                      </a:lnTo>
                      <a:lnTo>
                        <a:pt x="839" y="185"/>
                      </a:lnTo>
                      <a:lnTo>
                        <a:pt x="772" y="262"/>
                      </a:lnTo>
                      <a:lnTo>
                        <a:pt x="793" y="321"/>
                      </a:lnTo>
                      <a:lnTo>
                        <a:pt x="748" y="321"/>
                      </a:lnTo>
                      <a:lnTo>
                        <a:pt x="726" y="390"/>
                      </a:lnTo>
                      <a:lnTo>
                        <a:pt x="714" y="469"/>
                      </a:lnTo>
                      <a:lnTo>
                        <a:pt x="663" y="505"/>
                      </a:lnTo>
                      <a:lnTo>
                        <a:pt x="612" y="593"/>
                      </a:lnTo>
                      <a:lnTo>
                        <a:pt x="478" y="619"/>
                      </a:lnTo>
                      <a:lnTo>
                        <a:pt x="363" y="672"/>
                      </a:lnTo>
                      <a:lnTo>
                        <a:pt x="324" y="640"/>
                      </a:lnTo>
                      <a:lnTo>
                        <a:pt x="322" y="567"/>
                      </a:lnTo>
                      <a:lnTo>
                        <a:pt x="292" y="540"/>
                      </a:lnTo>
                      <a:lnTo>
                        <a:pt x="267" y="433"/>
                      </a:lnTo>
                      <a:lnTo>
                        <a:pt x="169" y="430"/>
                      </a:lnTo>
                      <a:lnTo>
                        <a:pt x="136" y="429"/>
                      </a:lnTo>
                      <a:lnTo>
                        <a:pt x="112" y="447"/>
                      </a:lnTo>
                      <a:lnTo>
                        <a:pt x="93" y="424"/>
                      </a:lnTo>
                      <a:lnTo>
                        <a:pt x="40" y="41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Freeform 7">
                  <a:extLst>
                    <a:ext uri="{FF2B5EF4-FFF2-40B4-BE49-F238E27FC236}">
                      <a16:creationId xmlns:a16="http://schemas.microsoft.com/office/drawing/2014/main" id="{4AFBF83C-6E27-4018-BC6F-1B8BFE760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2873" y="4625574"/>
                  <a:ext cx="806845" cy="538716"/>
                </a:xfrm>
                <a:custGeom>
                  <a:avLst/>
                  <a:gdLst>
                    <a:gd name="T0" fmla="*/ 135 w 627"/>
                    <a:gd name="T1" fmla="*/ 30 h 417"/>
                    <a:gd name="T2" fmla="*/ 104 w 627"/>
                    <a:gd name="T3" fmla="*/ 59 h 417"/>
                    <a:gd name="T4" fmla="*/ 69 w 627"/>
                    <a:gd name="T5" fmla="*/ 133 h 417"/>
                    <a:gd name="T6" fmla="*/ 44 w 627"/>
                    <a:gd name="T7" fmla="*/ 173 h 417"/>
                    <a:gd name="T8" fmla="*/ 0 w 627"/>
                    <a:gd name="T9" fmla="*/ 206 h 417"/>
                    <a:gd name="T10" fmla="*/ 63 w 627"/>
                    <a:gd name="T11" fmla="*/ 221 h 417"/>
                    <a:gd name="T12" fmla="*/ 111 w 627"/>
                    <a:gd name="T13" fmla="*/ 213 h 417"/>
                    <a:gd name="T14" fmla="*/ 147 w 627"/>
                    <a:gd name="T15" fmla="*/ 237 h 417"/>
                    <a:gd name="T16" fmla="*/ 225 w 627"/>
                    <a:gd name="T17" fmla="*/ 257 h 417"/>
                    <a:gd name="T18" fmla="*/ 242 w 627"/>
                    <a:gd name="T19" fmla="*/ 308 h 417"/>
                    <a:gd name="T20" fmla="*/ 250 w 627"/>
                    <a:gd name="T21" fmla="*/ 360 h 417"/>
                    <a:gd name="T22" fmla="*/ 278 w 627"/>
                    <a:gd name="T23" fmla="*/ 386 h 417"/>
                    <a:gd name="T24" fmla="*/ 305 w 627"/>
                    <a:gd name="T25" fmla="*/ 383 h 417"/>
                    <a:gd name="T26" fmla="*/ 336 w 627"/>
                    <a:gd name="T27" fmla="*/ 417 h 417"/>
                    <a:gd name="T28" fmla="*/ 383 w 627"/>
                    <a:gd name="T29" fmla="*/ 380 h 417"/>
                    <a:gd name="T30" fmla="*/ 419 w 627"/>
                    <a:gd name="T31" fmla="*/ 372 h 417"/>
                    <a:gd name="T32" fmla="*/ 471 w 627"/>
                    <a:gd name="T33" fmla="*/ 329 h 417"/>
                    <a:gd name="T34" fmla="*/ 522 w 627"/>
                    <a:gd name="T35" fmla="*/ 314 h 417"/>
                    <a:gd name="T36" fmla="*/ 613 w 627"/>
                    <a:gd name="T37" fmla="*/ 269 h 417"/>
                    <a:gd name="T38" fmla="*/ 627 w 627"/>
                    <a:gd name="T39" fmla="*/ 240 h 417"/>
                    <a:gd name="T40" fmla="*/ 588 w 627"/>
                    <a:gd name="T41" fmla="*/ 219 h 417"/>
                    <a:gd name="T42" fmla="*/ 498 w 627"/>
                    <a:gd name="T43" fmla="*/ 260 h 417"/>
                    <a:gd name="T44" fmla="*/ 458 w 627"/>
                    <a:gd name="T45" fmla="*/ 227 h 417"/>
                    <a:gd name="T46" fmla="*/ 461 w 627"/>
                    <a:gd name="T47" fmla="*/ 152 h 417"/>
                    <a:gd name="T48" fmla="*/ 432 w 627"/>
                    <a:gd name="T49" fmla="*/ 128 h 417"/>
                    <a:gd name="T50" fmla="*/ 404 w 627"/>
                    <a:gd name="T51" fmla="*/ 18 h 417"/>
                    <a:gd name="T52" fmla="*/ 275 w 627"/>
                    <a:gd name="T53" fmla="*/ 12 h 417"/>
                    <a:gd name="T54" fmla="*/ 251 w 627"/>
                    <a:gd name="T55" fmla="*/ 32 h 417"/>
                    <a:gd name="T56" fmla="*/ 227 w 627"/>
                    <a:gd name="T57" fmla="*/ 9 h 417"/>
                    <a:gd name="T58" fmla="*/ 179 w 627"/>
                    <a:gd name="T59" fmla="*/ 0 h 417"/>
                    <a:gd name="T60" fmla="*/ 135 w 627"/>
                    <a:gd name="T61" fmla="*/ 3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27" h="417">
                      <a:moveTo>
                        <a:pt x="135" y="30"/>
                      </a:moveTo>
                      <a:lnTo>
                        <a:pt x="104" y="59"/>
                      </a:lnTo>
                      <a:lnTo>
                        <a:pt x="69" y="133"/>
                      </a:lnTo>
                      <a:lnTo>
                        <a:pt x="44" y="173"/>
                      </a:lnTo>
                      <a:lnTo>
                        <a:pt x="0" y="206"/>
                      </a:lnTo>
                      <a:lnTo>
                        <a:pt x="63" y="221"/>
                      </a:lnTo>
                      <a:lnTo>
                        <a:pt x="111" y="213"/>
                      </a:lnTo>
                      <a:lnTo>
                        <a:pt x="147" y="237"/>
                      </a:lnTo>
                      <a:lnTo>
                        <a:pt x="225" y="257"/>
                      </a:lnTo>
                      <a:lnTo>
                        <a:pt x="242" y="308"/>
                      </a:lnTo>
                      <a:lnTo>
                        <a:pt x="250" y="360"/>
                      </a:lnTo>
                      <a:lnTo>
                        <a:pt x="278" y="386"/>
                      </a:lnTo>
                      <a:lnTo>
                        <a:pt x="305" y="383"/>
                      </a:lnTo>
                      <a:lnTo>
                        <a:pt x="336" y="417"/>
                      </a:lnTo>
                      <a:lnTo>
                        <a:pt x="383" y="380"/>
                      </a:lnTo>
                      <a:lnTo>
                        <a:pt x="419" y="372"/>
                      </a:lnTo>
                      <a:lnTo>
                        <a:pt x="471" y="329"/>
                      </a:lnTo>
                      <a:lnTo>
                        <a:pt x="522" y="314"/>
                      </a:lnTo>
                      <a:lnTo>
                        <a:pt x="613" y="269"/>
                      </a:lnTo>
                      <a:lnTo>
                        <a:pt x="627" y="240"/>
                      </a:lnTo>
                      <a:lnTo>
                        <a:pt x="588" y="219"/>
                      </a:lnTo>
                      <a:lnTo>
                        <a:pt x="498" y="260"/>
                      </a:lnTo>
                      <a:lnTo>
                        <a:pt x="458" y="227"/>
                      </a:lnTo>
                      <a:lnTo>
                        <a:pt x="461" y="152"/>
                      </a:lnTo>
                      <a:lnTo>
                        <a:pt x="432" y="128"/>
                      </a:lnTo>
                      <a:lnTo>
                        <a:pt x="404" y="18"/>
                      </a:lnTo>
                      <a:lnTo>
                        <a:pt x="275" y="12"/>
                      </a:lnTo>
                      <a:lnTo>
                        <a:pt x="251" y="32"/>
                      </a:lnTo>
                      <a:lnTo>
                        <a:pt x="227" y="9"/>
                      </a:lnTo>
                      <a:lnTo>
                        <a:pt x="179" y="0"/>
                      </a:lnTo>
                      <a:lnTo>
                        <a:pt x="135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" name="Freeform 8">
                  <a:extLst>
                    <a:ext uri="{FF2B5EF4-FFF2-40B4-BE49-F238E27FC236}">
                      <a16:creationId xmlns:a16="http://schemas.microsoft.com/office/drawing/2014/main" id="{D8041A60-CD5E-4CAD-AA43-747F614C0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4953" y="4767044"/>
                  <a:ext cx="347194" cy="215034"/>
                </a:xfrm>
                <a:custGeom>
                  <a:avLst/>
                  <a:gdLst>
                    <a:gd name="T0" fmla="*/ 198 w 270"/>
                    <a:gd name="T1" fmla="*/ 0 h 168"/>
                    <a:gd name="T2" fmla="*/ 213 w 270"/>
                    <a:gd name="T3" fmla="*/ 35 h 168"/>
                    <a:gd name="T4" fmla="*/ 243 w 270"/>
                    <a:gd name="T5" fmla="*/ 33 h 168"/>
                    <a:gd name="T6" fmla="*/ 270 w 270"/>
                    <a:gd name="T7" fmla="*/ 42 h 168"/>
                    <a:gd name="T8" fmla="*/ 257 w 270"/>
                    <a:gd name="T9" fmla="*/ 63 h 168"/>
                    <a:gd name="T10" fmla="*/ 261 w 270"/>
                    <a:gd name="T11" fmla="*/ 96 h 168"/>
                    <a:gd name="T12" fmla="*/ 194 w 270"/>
                    <a:gd name="T13" fmla="*/ 128 h 168"/>
                    <a:gd name="T14" fmla="*/ 171 w 270"/>
                    <a:gd name="T15" fmla="*/ 161 h 168"/>
                    <a:gd name="T16" fmla="*/ 113 w 270"/>
                    <a:gd name="T17" fmla="*/ 158 h 168"/>
                    <a:gd name="T18" fmla="*/ 86 w 270"/>
                    <a:gd name="T19" fmla="*/ 168 h 168"/>
                    <a:gd name="T20" fmla="*/ 56 w 270"/>
                    <a:gd name="T21" fmla="*/ 159 h 168"/>
                    <a:gd name="T22" fmla="*/ 23 w 270"/>
                    <a:gd name="T23" fmla="*/ 161 h 168"/>
                    <a:gd name="T24" fmla="*/ 38 w 270"/>
                    <a:gd name="T25" fmla="*/ 131 h 168"/>
                    <a:gd name="T26" fmla="*/ 0 w 270"/>
                    <a:gd name="T27" fmla="*/ 108 h 168"/>
                    <a:gd name="T28" fmla="*/ 29 w 270"/>
                    <a:gd name="T29" fmla="*/ 95 h 168"/>
                    <a:gd name="T30" fmla="*/ 161 w 270"/>
                    <a:gd name="T31" fmla="*/ 68 h 168"/>
                    <a:gd name="T32" fmla="*/ 198 w 270"/>
                    <a:gd name="T33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70" h="168">
                      <a:moveTo>
                        <a:pt x="198" y="0"/>
                      </a:moveTo>
                      <a:lnTo>
                        <a:pt x="213" y="35"/>
                      </a:lnTo>
                      <a:lnTo>
                        <a:pt x="243" y="33"/>
                      </a:lnTo>
                      <a:lnTo>
                        <a:pt x="270" y="42"/>
                      </a:lnTo>
                      <a:lnTo>
                        <a:pt x="257" y="63"/>
                      </a:lnTo>
                      <a:lnTo>
                        <a:pt x="261" y="96"/>
                      </a:lnTo>
                      <a:lnTo>
                        <a:pt x="194" y="128"/>
                      </a:lnTo>
                      <a:lnTo>
                        <a:pt x="171" y="161"/>
                      </a:lnTo>
                      <a:lnTo>
                        <a:pt x="113" y="158"/>
                      </a:lnTo>
                      <a:lnTo>
                        <a:pt x="86" y="168"/>
                      </a:lnTo>
                      <a:lnTo>
                        <a:pt x="56" y="159"/>
                      </a:lnTo>
                      <a:lnTo>
                        <a:pt x="23" y="161"/>
                      </a:lnTo>
                      <a:lnTo>
                        <a:pt x="38" y="131"/>
                      </a:lnTo>
                      <a:lnTo>
                        <a:pt x="0" y="108"/>
                      </a:lnTo>
                      <a:lnTo>
                        <a:pt x="29" y="95"/>
                      </a:lnTo>
                      <a:lnTo>
                        <a:pt x="161" y="68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Freeform 9">
                  <a:extLst>
                    <a:ext uri="{FF2B5EF4-FFF2-40B4-BE49-F238E27FC236}">
                      <a16:creationId xmlns:a16="http://schemas.microsoft.com/office/drawing/2014/main" id="{BDA7C969-A342-4E51-987F-C5A141BBC1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1528" y="4504476"/>
                  <a:ext cx="236922" cy="315760"/>
                </a:xfrm>
                <a:custGeom>
                  <a:avLst/>
                  <a:gdLst>
                    <a:gd name="T0" fmla="*/ 138 w 184"/>
                    <a:gd name="T1" fmla="*/ 0 h 244"/>
                    <a:gd name="T2" fmla="*/ 177 w 184"/>
                    <a:gd name="T3" fmla="*/ 13 h 244"/>
                    <a:gd name="T4" fmla="*/ 184 w 184"/>
                    <a:gd name="T5" fmla="*/ 45 h 244"/>
                    <a:gd name="T6" fmla="*/ 174 w 184"/>
                    <a:gd name="T7" fmla="*/ 78 h 244"/>
                    <a:gd name="T8" fmla="*/ 176 w 184"/>
                    <a:gd name="T9" fmla="*/ 105 h 244"/>
                    <a:gd name="T10" fmla="*/ 153 w 184"/>
                    <a:gd name="T11" fmla="*/ 130 h 244"/>
                    <a:gd name="T12" fmla="*/ 129 w 184"/>
                    <a:gd name="T13" fmla="*/ 156 h 244"/>
                    <a:gd name="T14" fmla="*/ 108 w 184"/>
                    <a:gd name="T15" fmla="*/ 190 h 244"/>
                    <a:gd name="T16" fmla="*/ 68 w 184"/>
                    <a:gd name="T17" fmla="*/ 244 h 244"/>
                    <a:gd name="T18" fmla="*/ 42 w 184"/>
                    <a:gd name="T19" fmla="*/ 234 h 244"/>
                    <a:gd name="T20" fmla="*/ 11 w 184"/>
                    <a:gd name="T21" fmla="*/ 237 h 244"/>
                    <a:gd name="T22" fmla="*/ 0 w 184"/>
                    <a:gd name="T23" fmla="*/ 202 h 244"/>
                    <a:gd name="T24" fmla="*/ 11 w 184"/>
                    <a:gd name="T25" fmla="*/ 183 h 244"/>
                    <a:gd name="T26" fmla="*/ 60 w 184"/>
                    <a:gd name="T27" fmla="*/ 145 h 244"/>
                    <a:gd name="T28" fmla="*/ 71 w 184"/>
                    <a:gd name="T29" fmla="*/ 67 h 244"/>
                    <a:gd name="T30" fmla="*/ 95 w 184"/>
                    <a:gd name="T31" fmla="*/ 0 h 244"/>
                    <a:gd name="T32" fmla="*/ 138 w 184"/>
                    <a:gd name="T3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4" h="244">
                      <a:moveTo>
                        <a:pt x="138" y="0"/>
                      </a:moveTo>
                      <a:lnTo>
                        <a:pt x="177" y="13"/>
                      </a:lnTo>
                      <a:lnTo>
                        <a:pt x="184" y="45"/>
                      </a:lnTo>
                      <a:lnTo>
                        <a:pt x="174" y="78"/>
                      </a:lnTo>
                      <a:lnTo>
                        <a:pt x="176" y="105"/>
                      </a:lnTo>
                      <a:lnTo>
                        <a:pt x="153" y="130"/>
                      </a:lnTo>
                      <a:lnTo>
                        <a:pt x="129" y="156"/>
                      </a:lnTo>
                      <a:lnTo>
                        <a:pt x="108" y="190"/>
                      </a:lnTo>
                      <a:lnTo>
                        <a:pt x="68" y="244"/>
                      </a:lnTo>
                      <a:lnTo>
                        <a:pt x="42" y="234"/>
                      </a:lnTo>
                      <a:lnTo>
                        <a:pt x="11" y="237"/>
                      </a:lnTo>
                      <a:lnTo>
                        <a:pt x="0" y="202"/>
                      </a:lnTo>
                      <a:lnTo>
                        <a:pt x="11" y="183"/>
                      </a:lnTo>
                      <a:lnTo>
                        <a:pt x="60" y="145"/>
                      </a:lnTo>
                      <a:lnTo>
                        <a:pt x="71" y="67"/>
                      </a:lnTo>
                      <a:lnTo>
                        <a:pt x="95" y="0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Freeform 10">
                  <a:extLst>
                    <a:ext uri="{FF2B5EF4-FFF2-40B4-BE49-F238E27FC236}">
                      <a16:creationId xmlns:a16="http://schemas.microsoft.com/office/drawing/2014/main" id="{C49A3B4B-660E-4B23-9760-5DAAF1B9D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4855" y="3528903"/>
                  <a:ext cx="852700" cy="991418"/>
                </a:xfrm>
                <a:custGeom>
                  <a:avLst/>
                  <a:gdLst>
                    <a:gd name="T0" fmla="*/ 25 w 663"/>
                    <a:gd name="T1" fmla="*/ 483 h 768"/>
                    <a:gd name="T2" fmla="*/ 70 w 663"/>
                    <a:gd name="T3" fmla="*/ 483 h 768"/>
                    <a:gd name="T4" fmla="*/ 139 w 663"/>
                    <a:gd name="T5" fmla="*/ 434 h 768"/>
                    <a:gd name="T6" fmla="*/ 207 w 663"/>
                    <a:gd name="T7" fmla="*/ 482 h 768"/>
                    <a:gd name="T8" fmla="*/ 252 w 663"/>
                    <a:gd name="T9" fmla="*/ 482 h 768"/>
                    <a:gd name="T10" fmla="*/ 297 w 663"/>
                    <a:gd name="T11" fmla="*/ 527 h 768"/>
                    <a:gd name="T12" fmla="*/ 340 w 663"/>
                    <a:gd name="T13" fmla="*/ 525 h 768"/>
                    <a:gd name="T14" fmla="*/ 388 w 663"/>
                    <a:gd name="T15" fmla="*/ 575 h 768"/>
                    <a:gd name="T16" fmla="*/ 432 w 663"/>
                    <a:gd name="T17" fmla="*/ 575 h 768"/>
                    <a:gd name="T18" fmla="*/ 478 w 663"/>
                    <a:gd name="T19" fmla="*/ 617 h 768"/>
                    <a:gd name="T20" fmla="*/ 412 w 663"/>
                    <a:gd name="T21" fmla="*/ 695 h 768"/>
                    <a:gd name="T22" fmla="*/ 432 w 663"/>
                    <a:gd name="T23" fmla="*/ 753 h 768"/>
                    <a:gd name="T24" fmla="*/ 469 w 663"/>
                    <a:gd name="T25" fmla="*/ 768 h 768"/>
                    <a:gd name="T26" fmla="*/ 502 w 663"/>
                    <a:gd name="T27" fmla="*/ 732 h 768"/>
                    <a:gd name="T28" fmla="*/ 514 w 663"/>
                    <a:gd name="T29" fmla="*/ 677 h 768"/>
                    <a:gd name="T30" fmla="*/ 522 w 663"/>
                    <a:gd name="T31" fmla="*/ 635 h 768"/>
                    <a:gd name="T32" fmla="*/ 547 w 663"/>
                    <a:gd name="T33" fmla="*/ 605 h 768"/>
                    <a:gd name="T34" fmla="*/ 544 w 663"/>
                    <a:gd name="T35" fmla="*/ 528 h 768"/>
                    <a:gd name="T36" fmla="*/ 547 w 663"/>
                    <a:gd name="T37" fmla="*/ 459 h 768"/>
                    <a:gd name="T38" fmla="*/ 525 w 663"/>
                    <a:gd name="T39" fmla="*/ 429 h 768"/>
                    <a:gd name="T40" fmla="*/ 550 w 663"/>
                    <a:gd name="T41" fmla="*/ 416 h 768"/>
                    <a:gd name="T42" fmla="*/ 546 w 663"/>
                    <a:gd name="T43" fmla="*/ 377 h 768"/>
                    <a:gd name="T44" fmla="*/ 565 w 663"/>
                    <a:gd name="T45" fmla="*/ 347 h 768"/>
                    <a:gd name="T46" fmla="*/ 592 w 663"/>
                    <a:gd name="T47" fmla="*/ 366 h 768"/>
                    <a:gd name="T48" fmla="*/ 630 w 663"/>
                    <a:gd name="T49" fmla="*/ 332 h 768"/>
                    <a:gd name="T50" fmla="*/ 660 w 663"/>
                    <a:gd name="T51" fmla="*/ 301 h 768"/>
                    <a:gd name="T52" fmla="*/ 663 w 663"/>
                    <a:gd name="T53" fmla="*/ 258 h 768"/>
                    <a:gd name="T54" fmla="*/ 637 w 663"/>
                    <a:gd name="T55" fmla="*/ 227 h 768"/>
                    <a:gd name="T56" fmla="*/ 624 w 663"/>
                    <a:gd name="T57" fmla="*/ 186 h 768"/>
                    <a:gd name="T58" fmla="*/ 654 w 663"/>
                    <a:gd name="T59" fmla="*/ 170 h 768"/>
                    <a:gd name="T60" fmla="*/ 645 w 663"/>
                    <a:gd name="T61" fmla="*/ 111 h 768"/>
                    <a:gd name="T62" fmla="*/ 616 w 663"/>
                    <a:gd name="T63" fmla="*/ 80 h 768"/>
                    <a:gd name="T64" fmla="*/ 597 w 663"/>
                    <a:gd name="T65" fmla="*/ 33 h 768"/>
                    <a:gd name="T66" fmla="*/ 570 w 663"/>
                    <a:gd name="T67" fmla="*/ 35 h 768"/>
                    <a:gd name="T68" fmla="*/ 537 w 663"/>
                    <a:gd name="T69" fmla="*/ 0 h 768"/>
                    <a:gd name="T70" fmla="*/ 456 w 663"/>
                    <a:gd name="T71" fmla="*/ 74 h 768"/>
                    <a:gd name="T72" fmla="*/ 435 w 663"/>
                    <a:gd name="T73" fmla="*/ 78 h 768"/>
                    <a:gd name="T74" fmla="*/ 421 w 663"/>
                    <a:gd name="T75" fmla="*/ 29 h 768"/>
                    <a:gd name="T76" fmla="*/ 394 w 663"/>
                    <a:gd name="T77" fmla="*/ 14 h 768"/>
                    <a:gd name="T78" fmla="*/ 354 w 663"/>
                    <a:gd name="T79" fmla="*/ 60 h 768"/>
                    <a:gd name="T80" fmla="*/ 328 w 663"/>
                    <a:gd name="T81" fmla="*/ 54 h 768"/>
                    <a:gd name="T82" fmla="*/ 297 w 663"/>
                    <a:gd name="T83" fmla="*/ 78 h 768"/>
                    <a:gd name="T84" fmla="*/ 237 w 663"/>
                    <a:gd name="T85" fmla="*/ 51 h 768"/>
                    <a:gd name="T86" fmla="*/ 204 w 663"/>
                    <a:gd name="T87" fmla="*/ 77 h 768"/>
                    <a:gd name="T88" fmla="*/ 226 w 663"/>
                    <a:gd name="T89" fmla="*/ 101 h 768"/>
                    <a:gd name="T90" fmla="*/ 189 w 663"/>
                    <a:gd name="T91" fmla="*/ 155 h 768"/>
                    <a:gd name="T92" fmla="*/ 159 w 663"/>
                    <a:gd name="T93" fmla="*/ 152 h 768"/>
                    <a:gd name="T94" fmla="*/ 117 w 663"/>
                    <a:gd name="T95" fmla="*/ 186 h 768"/>
                    <a:gd name="T96" fmla="*/ 79 w 663"/>
                    <a:gd name="T97" fmla="*/ 155 h 768"/>
                    <a:gd name="T98" fmla="*/ 60 w 663"/>
                    <a:gd name="T99" fmla="*/ 120 h 768"/>
                    <a:gd name="T100" fmla="*/ 0 w 663"/>
                    <a:gd name="T101" fmla="*/ 204 h 768"/>
                    <a:gd name="T102" fmla="*/ 36 w 663"/>
                    <a:gd name="T103" fmla="*/ 258 h 768"/>
                    <a:gd name="T104" fmla="*/ 18 w 663"/>
                    <a:gd name="T105" fmla="*/ 291 h 768"/>
                    <a:gd name="T106" fmla="*/ 15 w 663"/>
                    <a:gd name="T107" fmla="*/ 389 h 768"/>
                    <a:gd name="T108" fmla="*/ 25 w 663"/>
                    <a:gd name="T109" fmla="*/ 483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3" h="768">
                      <a:moveTo>
                        <a:pt x="25" y="483"/>
                      </a:moveTo>
                      <a:lnTo>
                        <a:pt x="70" y="483"/>
                      </a:lnTo>
                      <a:lnTo>
                        <a:pt x="139" y="434"/>
                      </a:lnTo>
                      <a:lnTo>
                        <a:pt x="207" y="482"/>
                      </a:lnTo>
                      <a:lnTo>
                        <a:pt x="252" y="482"/>
                      </a:lnTo>
                      <a:lnTo>
                        <a:pt x="297" y="527"/>
                      </a:lnTo>
                      <a:lnTo>
                        <a:pt x="340" y="525"/>
                      </a:lnTo>
                      <a:lnTo>
                        <a:pt x="388" y="575"/>
                      </a:lnTo>
                      <a:lnTo>
                        <a:pt x="432" y="575"/>
                      </a:lnTo>
                      <a:lnTo>
                        <a:pt x="478" y="617"/>
                      </a:lnTo>
                      <a:lnTo>
                        <a:pt x="412" y="695"/>
                      </a:lnTo>
                      <a:lnTo>
                        <a:pt x="432" y="753"/>
                      </a:lnTo>
                      <a:lnTo>
                        <a:pt x="469" y="768"/>
                      </a:lnTo>
                      <a:lnTo>
                        <a:pt x="502" y="732"/>
                      </a:lnTo>
                      <a:lnTo>
                        <a:pt x="514" y="677"/>
                      </a:lnTo>
                      <a:lnTo>
                        <a:pt x="522" y="635"/>
                      </a:lnTo>
                      <a:lnTo>
                        <a:pt x="547" y="605"/>
                      </a:lnTo>
                      <a:lnTo>
                        <a:pt x="544" y="528"/>
                      </a:lnTo>
                      <a:lnTo>
                        <a:pt x="547" y="459"/>
                      </a:lnTo>
                      <a:lnTo>
                        <a:pt x="525" y="429"/>
                      </a:lnTo>
                      <a:lnTo>
                        <a:pt x="550" y="416"/>
                      </a:lnTo>
                      <a:lnTo>
                        <a:pt x="546" y="377"/>
                      </a:lnTo>
                      <a:lnTo>
                        <a:pt x="565" y="347"/>
                      </a:lnTo>
                      <a:lnTo>
                        <a:pt x="592" y="366"/>
                      </a:lnTo>
                      <a:lnTo>
                        <a:pt x="630" y="332"/>
                      </a:lnTo>
                      <a:lnTo>
                        <a:pt x="660" y="301"/>
                      </a:lnTo>
                      <a:lnTo>
                        <a:pt x="663" y="258"/>
                      </a:lnTo>
                      <a:lnTo>
                        <a:pt x="637" y="227"/>
                      </a:lnTo>
                      <a:lnTo>
                        <a:pt x="624" y="186"/>
                      </a:lnTo>
                      <a:lnTo>
                        <a:pt x="654" y="170"/>
                      </a:lnTo>
                      <a:lnTo>
                        <a:pt x="645" y="111"/>
                      </a:lnTo>
                      <a:lnTo>
                        <a:pt x="616" y="80"/>
                      </a:lnTo>
                      <a:lnTo>
                        <a:pt x="597" y="33"/>
                      </a:lnTo>
                      <a:lnTo>
                        <a:pt x="570" y="35"/>
                      </a:lnTo>
                      <a:lnTo>
                        <a:pt x="537" y="0"/>
                      </a:lnTo>
                      <a:lnTo>
                        <a:pt x="456" y="74"/>
                      </a:lnTo>
                      <a:lnTo>
                        <a:pt x="435" y="78"/>
                      </a:lnTo>
                      <a:lnTo>
                        <a:pt x="421" y="29"/>
                      </a:lnTo>
                      <a:lnTo>
                        <a:pt x="394" y="14"/>
                      </a:lnTo>
                      <a:lnTo>
                        <a:pt x="354" y="60"/>
                      </a:lnTo>
                      <a:lnTo>
                        <a:pt x="328" y="54"/>
                      </a:lnTo>
                      <a:lnTo>
                        <a:pt x="297" y="78"/>
                      </a:lnTo>
                      <a:lnTo>
                        <a:pt x="237" y="51"/>
                      </a:lnTo>
                      <a:lnTo>
                        <a:pt x="204" y="77"/>
                      </a:lnTo>
                      <a:lnTo>
                        <a:pt x="226" y="101"/>
                      </a:lnTo>
                      <a:lnTo>
                        <a:pt x="189" y="155"/>
                      </a:lnTo>
                      <a:lnTo>
                        <a:pt x="159" y="152"/>
                      </a:lnTo>
                      <a:lnTo>
                        <a:pt x="117" y="186"/>
                      </a:lnTo>
                      <a:lnTo>
                        <a:pt x="79" y="155"/>
                      </a:lnTo>
                      <a:lnTo>
                        <a:pt x="60" y="120"/>
                      </a:lnTo>
                      <a:lnTo>
                        <a:pt x="0" y="204"/>
                      </a:lnTo>
                      <a:lnTo>
                        <a:pt x="36" y="258"/>
                      </a:lnTo>
                      <a:lnTo>
                        <a:pt x="18" y="291"/>
                      </a:lnTo>
                      <a:lnTo>
                        <a:pt x="15" y="389"/>
                      </a:lnTo>
                      <a:lnTo>
                        <a:pt x="25" y="48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8" name="Freeform 12">
                  <a:extLst>
                    <a:ext uri="{FF2B5EF4-FFF2-40B4-BE49-F238E27FC236}">
                      <a16:creationId xmlns:a16="http://schemas.microsoft.com/office/drawing/2014/main" id="{E11F6147-B4EF-459E-9F22-0FADC6C595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6571" y="4893801"/>
                  <a:ext cx="579749" cy="423277"/>
                </a:xfrm>
                <a:custGeom>
                  <a:avLst/>
                  <a:gdLst>
                    <a:gd name="T0" fmla="*/ 2147483646 w 449"/>
                    <a:gd name="T1" fmla="*/ 0 h 329"/>
                    <a:gd name="T2" fmla="*/ 2147483646 w 449"/>
                    <a:gd name="T3" fmla="*/ 2147483646 h 329"/>
                    <a:gd name="T4" fmla="*/ 2147483646 w 449"/>
                    <a:gd name="T5" fmla="*/ 2147483646 h 329"/>
                    <a:gd name="T6" fmla="*/ 2147483646 w 449"/>
                    <a:gd name="T7" fmla="*/ 2147483646 h 329"/>
                    <a:gd name="T8" fmla="*/ 0 w 449"/>
                    <a:gd name="T9" fmla="*/ 2147483646 h 329"/>
                    <a:gd name="T10" fmla="*/ 2147483646 w 449"/>
                    <a:gd name="T11" fmla="*/ 2147483646 h 329"/>
                    <a:gd name="T12" fmla="*/ 2147483646 w 449"/>
                    <a:gd name="T13" fmla="*/ 2147483646 h 329"/>
                    <a:gd name="T14" fmla="*/ 2147483646 w 449"/>
                    <a:gd name="T15" fmla="*/ 2147483646 h 329"/>
                    <a:gd name="T16" fmla="*/ 2147483646 w 449"/>
                    <a:gd name="T17" fmla="*/ 2147483646 h 329"/>
                    <a:gd name="T18" fmla="*/ 2147483646 w 449"/>
                    <a:gd name="T19" fmla="*/ 2147483646 h 329"/>
                    <a:gd name="T20" fmla="*/ 2147483646 w 449"/>
                    <a:gd name="T21" fmla="*/ 2147483646 h 329"/>
                    <a:gd name="T22" fmla="*/ 2147483646 w 449"/>
                    <a:gd name="T23" fmla="*/ 2147483646 h 329"/>
                    <a:gd name="T24" fmla="*/ 2147483646 w 449"/>
                    <a:gd name="T25" fmla="*/ 2147483646 h 329"/>
                    <a:gd name="T26" fmla="*/ 2147483646 w 449"/>
                    <a:gd name="T27" fmla="*/ 2147483646 h 329"/>
                    <a:gd name="T28" fmla="*/ 2147483646 w 449"/>
                    <a:gd name="T29" fmla="*/ 2147483646 h 329"/>
                    <a:gd name="T30" fmla="*/ 2147483646 w 449"/>
                    <a:gd name="T31" fmla="*/ 2147483646 h 329"/>
                    <a:gd name="T32" fmla="*/ 2147483646 w 449"/>
                    <a:gd name="T33" fmla="*/ 2147483646 h 329"/>
                    <a:gd name="T34" fmla="*/ 2147483646 w 449"/>
                    <a:gd name="T35" fmla="*/ 2147483646 h 329"/>
                    <a:gd name="T36" fmla="*/ 2147483646 w 449"/>
                    <a:gd name="T37" fmla="*/ 2147483646 h 329"/>
                    <a:gd name="T38" fmla="*/ 2147483646 w 449"/>
                    <a:gd name="T39" fmla="*/ 2147483646 h 329"/>
                    <a:gd name="T40" fmla="*/ 2147483646 w 449"/>
                    <a:gd name="T41" fmla="*/ 2147483646 h 329"/>
                    <a:gd name="T42" fmla="*/ 2147483646 w 449"/>
                    <a:gd name="T43" fmla="*/ 2147483646 h 329"/>
                    <a:gd name="T44" fmla="*/ 2147483646 w 449"/>
                    <a:gd name="T45" fmla="*/ 2147483646 h 329"/>
                    <a:gd name="T46" fmla="*/ 2147483646 w 449"/>
                    <a:gd name="T47" fmla="*/ 2147483646 h 329"/>
                    <a:gd name="T48" fmla="*/ 2147483646 w 449"/>
                    <a:gd name="T49" fmla="*/ 2147483646 h 329"/>
                    <a:gd name="T50" fmla="*/ 2147483646 w 449"/>
                    <a:gd name="T51" fmla="*/ 2147483646 h 329"/>
                    <a:gd name="T52" fmla="*/ 2147483646 w 449"/>
                    <a:gd name="T53" fmla="*/ 2147483646 h 329"/>
                    <a:gd name="T54" fmla="*/ 2147483646 w 449"/>
                    <a:gd name="T55" fmla="*/ 0 h 32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449" h="329">
                      <a:moveTo>
                        <a:pt x="110" y="0"/>
                      </a:moveTo>
                      <a:lnTo>
                        <a:pt x="45" y="62"/>
                      </a:lnTo>
                      <a:lnTo>
                        <a:pt x="23" y="111"/>
                      </a:lnTo>
                      <a:lnTo>
                        <a:pt x="19" y="155"/>
                      </a:lnTo>
                      <a:lnTo>
                        <a:pt x="0" y="198"/>
                      </a:lnTo>
                      <a:lnTo>
                        <a:pt x="2" y="242"/>
                      </a:lnTo>
                      <a:lnTo>
                        <a:pt x="40" y="236"/>
                      </a:lnTo>
                      <a:lnTo>
                        <a:pt x="58" y="255"/>
                      </a:lnTo>
                      <a:lnTo>
                        <a:pt x="55" y="288"/>
                      </a:lnTo>
                      <a:lnTo>
                        <a:pt x="91" y="289"/>
                      </a:lnTo>
                      <a:lnTo>
                        <a:pt x="178" y="315"/>
                      </a:lnTo>
                      <a:lnTo>
                        <a:pt x="223" y="329"/>
                      </a:lnTo>
                      <a:lnTo>
                        <a:pt x="280" y="269"/>
                      </a:lnTo>
                      <a:lnTo>
                        <a:pt x="349" y="287"/>
                      </a:lnTo>
                      <a:lnTo>
                        <a:pt x="373" y="264"/>
                      </a:lnTo>
                      <a:lnTo>
                        <a:pt x="407" y="281"/>
                      </a:lnTo>
                      <a:lnTo>
                        <a:pt x="421" y="230"/>
                      </a:lnTo>
                      <a:lnTo>
                        <a:pt x="449" y="231"/>
                      </a:lnTo>
                      <a:lnTo>
                        <a:pt x="449" y="209"/>
                      </a:lnTo>
                      <a:lnTo>
                        <a:pt x="419" y="176"/>
                      </a:lnTo>
                      <a:lnTo>
                        <a:pt x="391" y="180"/>
                      </a:lnTo>
                      <a:lnTo>
                        <a:pt x="361" y="153"/>
                      </a:lnTo>
                      <a:lnTo>
                        <a:pt x="352" y="96"/>
                      </a:lnTo>
                      <a:lnTo>
                        <a:pt x="337" y="50"/>
                      </a:lnTo>
                      <a:lnTo>
                        <a:pt x="257" y="27"/>
                      </a:lnTo>
                      <a:lnTo>
                        <a:pt x="224" y="5"/>
                      </a:lnTo>
                      <a:lnTo>
                        <a:pt x="175" y="15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Freeform 13">
                  <a:extLst>
                    <a:ext uri="{FF2B5EF4-FFF2-40B4-BE49-F238E27FC236}">
                      <a16:creationId xmlns:a16="http://schemas.microsoft.com/office/drawing/2014/main" id="{67C32772-05A7-4099-8341-428F8A6C1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0295" y="4365270"/>
                  <a:ext cx="675828" cy="667736"/>
                </a:xfrm>
                <a:custGeom>
                  <a:avLst/>
                  <a:gdLst>
                    <a:gd name="T0" fmla="*/ 524 w 524"/>
                    <a:gd name="T1" fmla="*/ 169 h 517"/>
                    <a:gd name="T2" fmla="*/ 512 w 524"/>
                    <a:gd name="T3" fmla="*/ 228 h 517"/>
                    <a:gd name="T4" fmla="*/ 479 w 524"/>
                    <a:gd name="T5" fmla="*/ 261 h 517"/>
                    <a:gd name="T6" fmla="*/ 449 w 524"/>
                    <a:gd name="T7" fmla="*/ 322 h 517"/>
                    <a:gd name="T8" fmla="*/ 420 w 524"/>
                    <a:gd name="T9" fmla="*/ 373 h 517"/>
                    <a:gd name="T10" fmla="*/ 374 w 524"/>
                    <a:gd name="T11" fmla="*/ 408 h 517"/>
                    <a:gd name="T12" fmla="*/ 306 w 524"/>
                    <a:gd name="T13" fmla="*/ 471 h 517"/>
                    <a:gd name="T14" fmla="*/ 284 w 524"/>
                    <a:gd name="T15" fmla="*/ 517 h 517"/>
                    <a:gd name="T16" fmla="*/ 266 w 524"/>
                    <a:gd name="T17" fmla="*/ 499 h 517"/>
                    <a:gd name="T18" fmla="*/ 228 w 524"/>
                    <a:gd name="T19" fmla="*/ 502 h 517"/>
                    <a:gd name="T20" fmla="*/ 201 w 524"/>
                    <a:gd name="T21" fmla="*/ 486 h 517"/>
                    <a:gd name="T22" fmla="*/ 186 w 524"/>
                    <a:gd name="T23" fmla="*/ 442 h 517"/>
                    <a:gd name="T24" fmla="*/ 191 w 524"/>
                    <a:gd name="T25" fmla="*/ 399 h 517"/>
                    <a:gd name="T26" fmla="*/ 165 w 524"/>
                    <a:gd name="T27" fmla="*/ 367 h 517"/>
                    <a:gd name="T28" fmla="*/ 135 w 524"/>
                    <a:gd name="T29" fmla="*/ 367 h 517"/>
                    <a:gd name="T30" fmla="*/ 105 w 524"/>
                    <a:gd name="T31" fmla="*/ 387 h 517"/>
                    <a:gd name="T32" fmla="*/ 51 w 524"/>
                    <a:gd name="T33" fmla="*/ 385 h 517"/>
                    <a:gd name="T34" fmla="*/ 24 w 524"/>
                    <a:gd name="T35" fmla="*/ 366 h 517"/>
                    <a:gd name="T36" fmla="*/ 35 w 524"/>
                    <a:gd name="T37" fmla="*/ 289 h 517"/>
                    <a:gd name="T38" fmla="*/ 0 w 524"/>
                    <a:gd name="T39" fmla="*/ 238 h 517"/>
                    <a:gd name="T40" fmla="*/ 29 w 524"/>
                    <a:gd name="T41" fmla="*/ 214 h 517"/>
                    <a:gd name="T42" fmla="*/ 14 w 524"/>
                    <a:gd name="T43" fmla="*/ 189 h 517"/>
                    <a:gd name="T44" fmla="*/ 42 w 524"/>
                    <a:gd name="T45" fmla="*/ 132 h 517"/>
                    <a:gd name="T46" fmla="*/ 54 w 524"/>
                    <a:gd name="T47" fmla="*/ 57 h 517"/>
                    <a:gd name="T48" fmla="*/ 104 w 524"/>
                    <a:gd name="T49" fmla="*/ 3 h 517"/>
                    <a:gd name="T50" fmla="*/ 179 w 524"/>
                    <a:gd name="T51" fmla="*/ 3 h 517"/>
                    <a:gd name="T52" fmla="*/ 225 w 524"/>
                    <a:gd name="T53" fmla="*/ 37 h 517"/>
                    <a:gd name="T54" fmla="*/ 251 w 524"/>
                    <a:gd name="T55" fmla="*/ 18 h 517"/>
                    <a:gd name="T56" fmla="*/ 284 w 524"/>
                    <a:gd name="T57" fmla="*/ 27 h 517"/>
                    <a:gd name="T58" fmla="*/ 311 w 524"/>
                    <a:gd name="T59" fmla="*/ 0 h 517"/>
                    <a:gd name="T60" fmla="*/ 330 w 524"/>
                    <a:gd name="T61" fmla="*/ 15 h 517"/>
                    <a:gd name="T62" fmla="*/ 320 w 524"/>
                    <a:gd name="T63" fmla="*/ 40 h 517"/>
                    <a:gd name="T64" fmla="*/ 339 w 524"/>
                    <a:gd name="T65" fmla="*/ 63 h 517"/>
                    <a:gd name="T66" fmla="*/ 363 w 524"/>
                    <a:gd name="T67" fmla="*/ 54 h 517"/>
                    <a:gd name="T68" fmla="*/ 392 w 524"/>
                    <a:gd name="T69" fmla="*/ 88 h 517"/>
                    <a:gd name="T70" fmla="*/ 389 w 524"/>
                    <a:gd name="T71" fmla="*/ 114 h 517"/>
                    <a:gd name="T72" fmla="*/ 414 w 524"/>
                    <a:gd name="T73" fmla="*/ 108 h 517"/>
                    <a:gd name="T74" fmla="*/ 444 w 524"/>
                    <a:gd name="T75" fmla="*/ 127 h 517"/>
                    <a:gd name="T76" fmla="*/ 482 w 524"/>
                    <a:gd name="T77" fmla="*/ 148 h 517"/>
                    <a:gd name="T78" fmla="*/ 524 w 524"/>
                    <a:gd name="T79" fmla="*/ 169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24" h="517">
                      <a:moveTo>
                        <a:pt x="524" y="169"/>
                      </a:moveTo>
                      <a:lnTo>
                        <a:pt x="512" y="228"/>
                      </a:lnTo>
                      <a:lnTo>
                        <a:pt x="479" y="261"/>
                      </a:lnTo>
                      <a:lnTo>
                        <a:pt x="449" y="322"/>
                      </a:lnTo>
                      <a:lnTo>
                        <a:pt x="420" y="373"/>
                      </a:lnTo>
                      <a:lnTo>
                        <a:pt x="374" y="408"/>
                      </a:lnTo>
                      <a:lnTo>
                        <a:pt x="306" y="471"/>
                      </a:lnTo>
                      <a:lnTo>
                        <a:pt x="284" y="517"/>
                      </a:lnTo>
                      <a:lnTo>
                        <a:pt x="266" y="499"/>
                      </a:lnTo>
                      <a:lnTo>
                        <a:pt x="228" y="502"/>
                      </a:lnTo>
                      <a:lnTo>
                        <a:pt x="201" y="486"/>
                      </a:lnTo>
                      <a:lnTo>
                        <a:pt x="186" y="442"/>
                      </a:lnTo>
                      <a:lnTo>
                        <a:pt x="191" y="399"/>
                      </a:lnTo>
                      <a:lnTo>
                        <a:pt x="165" y="367"/>
                      </a:lnTo>
                      <a:lnTo>
                        <a:pt x="135" y="367"/>
                      </a:lnTo>
                      <a:lnTo>
                        <a:pt x="105" y="387"/>
                      </a:lnTo>
                      <a:lnTo>
                        <a:pt x="51" y="385"/>
                      </a:lnTo>
                      <a:lnTo>
                        <a:pt x="24" y="366"/>
                      </a:lnTo>
                      <a:lnTo>
                        <a:pt x="35" y="289"/>
                      </a:lnTo>
                      <a:lnTo>
                        <a:pt x="0" y="238"/>
                      </a:lnTo>
                      <a:lnTo>
                        <a:pt x="29" y="214"/>
                      </a:lnTo>
                      <a:lnTo>
                        <a:pt x="14" y="189"/>
                      </a:lnTo>
                      <a:lnTo>
                        <a:pt x="42" y="132"/>
                      </a:lnTo>
                      <a:lnTo>
                        <a:pt x="54" y="57"/>
                      </a:lnTo>
                      <a:lnTo>
                        <a:pt x="104" y="3"/>
                      </a:lnTo>
                      <a:lnTo>
                        <a:pt x="179" y="3"/>
                      </a:lnTo>
                      <a:lnTo>
                        <a:pt x="225" y="37"/>
                      </a:lnTo>
                      <a:lnTo>
                        <a:pt x="251" y="18"/>
                      </a:lnTo>
                      <a:lnTo>
                        <a:pt x="284" y="27"/>
                      </a:lnTo>
                      <a:lnTo>
                        <a:pt x="311" y="0"/>
                      </a:lnTo>
                      <a:lnTo>
                        <a:pt x="330" y="15"/>
                      </a:lnTo>
                      <a:lnTo>
                        <a:pt x="320" y="40"/>
                      </a:lnTo>
                      <a:lnTo>
                        <a:pt x="339" y="63"/>
                      </a:lnTo>
                      <a:lnTo>
                        <a:pt x="363" y="54"/>
                      </a:lnTo>
                      <a:lnTo>
                        <a:pt x="392" y="88"/>
                      </a:lnTo>
                      <a:lnTo>
                        <a:pt x="389" y="114"/>
                      </a:lnTo>
                      <a:lnTo>
                        <a:pt x="414" y="108"/>
                      </a:lnTo>
                      <a:lnTo>
                        <a:pt x="444" y="127"/>
                      </a:lnTo>
                      <a:lnTo>
                        <a:pt x="482" y="148"/>
                      </a:lnTo>
                      <a:lnTo>
                        <a:pt x="524" y="16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Freeform 14">
                  <a:extLst>
                    <a:ext uri="{FF2B5EF4-FFF2-40B4-BE49-F238E27FC236}">
                      <a16:creationId xmlns:a16="http://schemas.microsoft.com/office/drawing/2014/main" id="{FF43A187-61A1-48C2-9561-229CD71FE3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0988" y="5229932"/>
                  <a:ext cx="462925" cy="357635"/>
                </a:xfrm>
                <a:custGeom>
                  <a:avLst/>
                  <a:gdLst>
                    <a:gd name="T0" fmla="*/ 2147483646 w 360"/>
                    <a:gd name="T1" fmla="*/ 2147483646 h 276"/>
                    <a:gd name="T2" fmla="*/ 0 w 360"/>
                    <a:gd name="T3" fmla="*/ 2147483646 h 276"/>
                    <a:gd name="T4" fmla="*/ 2147483646 w 360"/>
                    <a:gd name="T5" fmla="*/ 2147483646 h 276"/>
                    <a:gd name="T6" fmla="*/ 2147483646 w 360"/>
                    <a:gd name="T7" fmla="*/ 2147483646 h 276"/>
                    <a:gd name="T8" fmla="*/ 2147483646 w 360"/>
                    <a:gd name="T9" fmla="*/ 2147483646 h 276"/>
                    <a:gd name="T10" fmla="*/ 2147483646 w 360"/>
                    <a:gd name="T11" fmla="*/ 2147483646 h 276"/>
                    <a:gd name="T12" fmla="*/ 2147483646 w 360"/>
                    <a:gd name="T13" fmla="*/ 2147483646 h 276"/>
                    <a:gd name="T14" fmla="*/ 2147483646 w 360"/>
                    <a:gd name="T15" fmla="*/ 2147483646 h 276"/>
                    <a:gd name="T16" fmla="*/ 2147483646 w 360"/>
                    <a:gd name="T17" fmla="*/ 2147483646 h 276"/>
                    <a:gd name="T18" fmla="*/ 2147483646 w 360"/>
                    <a:gd name="T19" fmla="*/ 2147483646 h 276"/>
                    <a:gd name="T20" fmla="*/ 2147483646 w 360"/>
                    <a:gd name="T21" fmla="*/ 2147483646 h 276"/>
                    <a:gd name="T22" fmla="*/ 2147483646 w 360"/>
                    <a:gd name="T23" fmla="*/ 2147483646 h 276"/>
                    <a:gd name="T24" fmla="*/ 2147483646 w 360"/>
                    <a:gd name="T25" fmla="*/ 2147483646 h 276"/>
                    <a:gd name="T26" fmla="*/ 2147483646 w 360"/>
                    <a:gd name="T27" fmla="*/ 2147483646 h 276"/>
                    <a:gd name="T28" fmla="*/ 2147483646 w 360"/>
                    <a:gd name="T29" fmla="*/ 2147483646 h 276"/>
                    <a:gd name="T30" fmla="*/ 2147483646 w 360"/>
                    <a:gd name="T31" fmla="*/ 2147483646 h 276"/>
                    <a:gd name="T32" fmla="*/ 2147483646 w 360"/>
                    <a:gd name="T33" fmla="*/ 2147483646 h 276"/>
                    <a:gd name="T34" fmla="*/ 2147483646 w 360"/>
                    <a:gd name="T35" fmla="*/ 2147483646 h 276"/>
                    <a:gd name="T36" fmla="*/ 2147483646 w 360"/>
                    <a:gd name="T37" fmla="*/ 0 h 276"/>
                    <a:gd name="T38" fmla="*/ 2147483646 w 360"/>
                    <a:gd name="T39" fmla="*/ 2147483646 h 276"/>
                    <a:gd name="T40" fmla="*/ 2147483646 w 360"/>
                    <a:gd name="T41" fmla="*/ 2147483646 h 276"/>
                    <a:gd name="T42" fmla="*/ 2147483646 w 360"/>
                    <a:gd name="T43" fmla="*/ 2147483646 h 276"/>
                    <a:gd name="T44" fmla="*/ 2147483646 w 360"/>
                    <a:gd name="T45" fmla="*/ 2147483646 h 276"/>
                    <a:gd name="T46" fmla="*/ 2147483646 w 360"/>
                    <a:gd name="T47" fmla="*/ 2147483646 h 27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60" h="276">
                      <a:moveTo>
                        <a:pt x="6" y="27"/>
                      </a:moveTo>
                      <a:lnTo>
                        <a:pt x="0" y="93"/>
                      </a:lnTo>
                      <a:lnTo>
                        <a:pt x="45" y="99"/>
                      </a:lnTo>
                      <a:lnTo>
                        <a:pt x="76" y="113"/>
                      </a:lnTo>
                      <a:lnTo>
                        <a:pt x="111" y="108"/>
                      </a:lnTo>
                      <a:lnTo>
                        <a:pt x="133" y="118"/>
                      </a:lnTo>
                      <a:lnTo>
                        <a:pt x="174" y="131"/>
                      </a:lnTo>
                      <a:lnTo>
                        <a:pt x="193" y="168"/>
                      </a:lnTo>
                      <a:lnTo>
                        <a:pt x="240" y="201"/>
                      </a:lnTo>
                      <a:lnTo>
                        <a:pt x="269" y="209"/>
                      </a:lnTo>
                      <a:lnTo>
                        <a:pt x="250" y="257"/>
                      </a:lnTo>
                      <a:lnTo>
                        <a:pt x="267" y="276"/>
                      </a:lnTo>
                      <a:lnTo>
                        <a:pt x="325" y="222"/>
                      </a:lnTo>
                      <a:lnTo>
                        <a:pt x="354" y="192"/>
                      </a:lnTo>
                      <a:lnTo>
                        <a:pt x="346" y="129"/>
                      </a:lnTo>
                      <a:lnTo>
                        <a:pt x="360" y="96"/>
                      </a:lnTo>
                      <a:lnTo>
                        <a:pt x="345" y="50"/>
                      </a:lnTo>
                      <a:lnTo>
                        <a:pt x="360" y="23"/>
                      </a:lnTo>
                      <a:lnTo>
                        <a:pt x="324" y="0"/>
                      </a:lnTo>
                      <a:lnTo>
                        <a:pt x="301" y="27"/>
                      </a:lnTo>
                      <a:lnTo>
                        <a:pt x="228" y="8"/>
                      </a:lnTo>
                      <a:lnTo>
                        <a:pt x="172" y="68"/>
                      </a:lnTo>
                      <a:lnTo>
                        <a:pt x="40" y="26"/>
                      </a:lnTo>
                      <a:lnTo>
                        <a:pt x="6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Freeform 15">
                  <a:extLst>
                    <a:ext uri="{FF2B5EF4-FFF2-40B4-BE49-F238E27FC236}">
                      <a16:creationId xmlns:a16="http://schemas.microsoft.com/office/drawing/2014/main" id="{1D27C287-C2A6-4F4E-AEDD-CA7624CEB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2007" y="5349898"/>
                  <a:ext cx="650716" cy="648496"/>
                </a:xfrm>
                <a:custGeom>
                  <a:avLst/>
                  <a:gdLst>
                    <a:gd name="T0" fmla="*/ 2147483646 w 507"/>
                    <a:gd name="T1" fmla="*/ 2147483646 h 501"/>
                    <a:gd name="T2" fmla="*/ 2147483646 w 507"/>
                    <a:gd name="T3" fmla="*/ 0 h 501"/>
                    <a:gd name="T4" fmla="*/ 2147483646 w 507"/>
                    <a:gd name="T5" fmla="*/ 2147483646 h 501"/>
                    <a:gd name="T6" fmla="*/ 2147483646 w 507"/>
                    <a:gd name="T7" fmla="*/ 2147483646 h 501"/>
                    <a:gd name="T8" fmla="*/ 2147483646 w 507"/>
                    <a:gd name="T9" fmla="*/ 2147483646 h 501"/>
                    <a:gd name="T10" fmla="*/ 0 w 507"/>
                    <a:gd name="T11" fmla="*/ 2147483646 h 501"/>
                    <a:gd name="T12" fmla="*/ 2147483646 w 507"/>
                    <a:gd name="T13" fmla="*/ 2147483646 h 501"/>
                    <a:gd name="T14" fmla="*/ 2147483646 w 507"/>
                    <a:gd name="T15" fmla="*/ 2147483646 h 501"/>
                    <a:gd name="T16" fmla="*/ 2147483646 w 507"/>
                    <a:gd name="T17" fmla="*/ 2147483646 h 501"/>
                    <a:gd name="T18" fmla="*/ 2147483646 w 507"/>
                    <a:gd name="T19" fmla="*/ 2147483646 h 501"/>
                    <a:gd name="T20" fmla="*/ 2147483646 w 507"/>
                    <a:gd name="T21" fmla="*/ 2147483646 h 501"/>
                    <a:gd name="T22" fmla="*/ 2147483646 w 507"/>
                    <a:gd name="T23" fmla="*/ 2147483646 h 501"/>
                    <a:gd name="T24" fmla="*/ 2147483646 w 507"/>
                    <a:gd name="T25" fmla="*/ 2147483646 h 501"/>
                    <a:gd name="T26" fmla="*/ 2147483646 w 507"/>
                    <a:gd name="T27" fmla="*/ 2147483646 h 501"/>
                    <a:gd name="T28" fmla="*/ 2147483646 w 507"/>
                    <a:gd name="T29" fmla="*/ 2147483646 h 501"/>
                    <a:gd name="T30" fmla="*/ 2147483646 w 507"/>
                    <a:gd name="T31" fmla="*/ 2147483646 h 501"/>
                    <a:gd name="T32" fmla="*/ 2147483646 w 507"/>
                    <a:gd name="T33" fmla="*/ 2147483646 h 501"/>
                    <a:gd name="T34" fmla="*/ 2147483646 w 507"/>
                    <a:gd name="T35" fmla="*/ 2147483646 h 501"/>
                    <a:gd name="T36" fmla="*/ 2147483646 w 507"/>
                    <a:gd name="T37" fmla="*/ 2147483646 h 501"/>
                    <a:gd name="T38" fmla="*/ 2147483646 w 507"/>
                    <a:gd name="T39" fmla="*/ 2147483646 h 501"/>
                    <a:gd name="T40" fmla="*/ 2147483646 w 507"/>
                    <a:gd name="T41" fmla="*/ 2147483646 h 501"/>
                    <a:gd name="T42" fmla="*/ 2147483646 w 507"/>
                    <a:gd name="T43" fmla="*/ 2147483646 h 501"/>
                    <a:gd name="T44" fmla="*/ 2147483646 w 507"/>
                    <a:gd name="T45" fmla="*/ 2147483646 h 501"/>
                    <a:gd name="T46" fmla="*/ 2147483646 w 507"/>
                    <a:gd name="T47" fmla="*/ 2147483646 h 501"/>
                    <a:gd name="T48" fmla="*/ 2147483646 w 507"/>
                    <a:gd name="T49" fmla="*/ 2147483646 h 501"/>
                    <a:gd name="T50" fmla="*/ 2147483646 w 507"/>
                    <a:gd name="T51" fmla="*/ 2147483646 h 501"/>
                    <a:gd name="T52" fmla="*/ 2147483646 w 507"/>
                    <a:gd name="T53" fmla="*/ 2147483646 h 501"/>
                    <a:gd name="T54" fmla="*/ 2147483646 w 507"/>
                    <a:gd name="T55" fmla="*/ 2147483646 h 501"/>
                    <a:gd name="T56" fmla="*/ 2147483646 w 507"/>
                    <a:gd name="T57" fmla="*/ 2147483646 h 501"/>
                    <a:gd name="T58" fmla="*/ 2147483646 w 507"/>
                    <a:gd name="T59" fmla="*/ 2147483646 h 501"/>
                    <a:gd name="T60" fmla="*/ 2147483646 w 507"/>
                    <a:gd name="T61" fmla="*/ 2147483646 h 501"/>
                    <a:gd name="T62" fmla="*/ 2147483646 w 507"/>
                    <a:gd name="T63" fmla="*/ 2147483646 h 501"/>
                    <a:gd name="T64" fmla="*/ 2147483646 w 507"/>
                    <a:gd name="T65" fmla="*/ 2147483646 h 501"/>
                    <a:gd name="T66" fmla="*/ 2147483646 w 507"/>
                    <a:gd name="T67" fmla="*/ 2147483646 h 501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07" h="501">
                      <a:moveTo>
                        <a:pt x="283" y="5"/>
                      </a:moveTo>
                      <a:lnTo>
                        <a:pt x="240" y="0"/>
                      </a:lnTo>
                      <a:lnTo>
                        <a:pt x="216" y="20"/>
                      </a:lnTo>
                      <a:lnTo>
                        <a:pt x="177" y="36"/>
                      </a:lnTo>
                      <a:lnTo>
                        <a:pt x="109" y="84"/>
                      </a:lnTo>
                      <a:lnTo>
                        <a:pt x="0" y="222"/>
                      </a:lnTo>
                      <a:lnTo>
                        <a:pt x="27" y="245"/>
                      </a:lnTo>
                      <a:lnTo>
                        <a:pt x="42" y="225"/>
                      </a:lnTo>
                      <a:lnTo>
                        <a:pt x="103" y="302"/>
                      </a:lnTo>
                      <a:lnTo>
                        <a:pt x="133" y="287"/>
                      </a:lnTo>
                      <a:lnTo>
                        <a:pt x="211" y="336"/>
                      </a:lnTo>
                      <a:lnTo>
                        <a:pt x="285" y="420"/>
                      </a:lnTo>
                      <a:lnTo>
                        <a:pt x="262" y="467"/>
                      </a:lnTo>
                      <a:lnTo>
                        <a:pt x="273" y="501"/>
                      </a:lnTo>
                      <a:lnTo>
                        <a:pt x="318" y="450"/>
                      </a:lnTo>
                      <a:lnTo>
                        <a:pt x="366" y="371"/>
                      </a:lnTo>
                      <a:lnTo>
                        <a:pt x="391" y="335"/>
                      </a:lnTo>
                      <a:lnTo>
                        <a:pt x="400" y="284"/>
                      </a:lnTo>
                      <a:lnTo>
                        <a:pt x="417" y="249"/>
                      </a:lnTo>
                      <a:lnTo>
                        <a:pt x="454" y="239"/>
                      </a:lnTo>
                      <a:lnTo>
                        <a:pt x="462" y="276"/>
                      </a:lnTo>
                      <a:lnTo>
                        <a:pt x="405" y="329"/>
                      </a:lnTo>
                      <a:lnTo>
                        <a:pt x="406" y="351"/>
                      </a:lnTo>
                      <a:lnTo>
                        <a:pt x="481" y="285"/>
                      </a:lnTo>
                      <a:lnTo>
                        <a:pt x="505" y="182"/>
                      </a:lnTo>
                      <a:lnTo>
                        <a:pt x="489" y="162"/>
                      </a:lnTo>
                      <a:lnTo>
                        <a:pt x="507" y="114"/>
                      </a:lnTo>
                      <a:lnTo>
                        <a:pt x="480" y="107"/>
                      </a:lnTo>
                      <a:lnTo>
                        <a:pt x="430" y="75"/>
                      </a:lnTo>
                      <a:lnTo>
                        <a:pt x="415" y="38"/>
                      </a:lnTo>
                      <a:lnTo>
                        <a:pt x="373" y="26"/>
                      </a:lnTo>
                      <a:lnTo>
                        <a:pt x="351" y="15"/>
                      </a:lnTo>
                      <a:lnTo>
                        <a:pt x="315" y="21"/>
                      </a:lnTo>
                      <a:lnTo>
                        <a:pt x="283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2" name="Freeform 16">
                  <a:extLst>
                    <a:ext uri="{FF2B5EF4-FFF2-40B4-BE49-F238E27FC236}">
                      <a16:creationId xmlns:a16="http://schemas.microsoft.com/office/drawing/2014/main" id="{974248EC-F70A-486A-AB83-7CD25159D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3220" y="3912568"/>
                  <a:ext cx="692205" cy="670000"/>
                </a:xfrm>
                <a:custGeom>
                  <a:avLst/>
                  <a:gdLst>
                    <a:gd name="T0" fmla="*/ 530 w 537"/>
                    <a:gd name="T1" fmla="*/ 26 h 518"/>
                    <a:gd name="T2" fmla="*/ 528 w 537"/>
                    <a:gd name="T3" fmla="*/ 92 h 518"/>
                    <a:gd name="T4" fmla="*/ 537 w 537"/>
                    <a:gd name="T5" fmla="*/ 185 h 518"/>
                    <a:gd name="T6" fmla="*/ 492 w 537"/>
                    <a:gd name="T7" fmla="*/ 185 h 518"/>
                    <a:gd name="T8" fmla="*/ 446 w 537"/>
                    <a:gd name="T9" fmla="*/ 230 h 518"/>
                    <a:gd name="T10" fmla="*/ 470 w 537"/>
                    <a:gd name="T11" fmla="*/ 260 h 518"/>
                    <a:gd name="T12" fmla="*/ 443 w 537"/>
                    <a:gd name="T13" fmla="*/ 291 h 518"/>
                    <a:gd name="T14" fmla="*/ 447 w 537"/>
                    <a:gd name="T15" fmla="*/ 323 h 518"/>
                    <a:gd name="T16" fmla="*/ 401 w 537"/>
                    <a:gd name="T17" fmla="*/ 365 h 518"/>
                    <a:gd name="T18" fmla="*/ 419 w 537"/>
                    <a:gd name="T19" fmla="*/ 417 h 518"/>
                    <a:gd name="T20" fmla="*/ 402 w 537"/>
                    <a:gd name="T21" fmla="*/ 461 h 518"/>
                    <a:gd name="T22" fmla="*/ 339 w 537"/>
                    <a:gd name="T23" fmla="*/ 440 h 518"/>
                    <a:gd name="T24" fmla="*/ 219 w 537"/>
                    <a:gd name="T25" fmla="*/ 458 h 518"/>
                    <a:gd name="T26" fmla="*/ 162 w 537"/>
                    <a:gd name="T27" fmla="*/ 518 h 518"/>
                    <a:gd name="T28" fmla="*/ 53 w 537"/>
                    <a:gd name="T29" fmla="*/ 459 h 518"/>
                    <a:gd name="T30" fmla="*/ 29 w 537"/>
                    <a:gd name="T31" fmla="*/ 462 h 518"/>
                    <a:gd name="T32" fmla="*/ 30 w 537"/>
                    <a:gd name="T33" fmla="*/ 437 h 518"/>
                    <a:gd name="T34" fmla="*/ 0 w 537"/>
                    <a:gd name="T35" fmla="*/ 404 h 518"/>
                    <a:gd name="T36" fmla="*/ 2 w 537"/>
                    <a:gd name="T37" fmla="*/ 338 h 518"/>
                    <a:gd name="T38" fmla="*/ 36 w 537"/>
                    <a:gd name="T39" fmla="*/ 302 h 518"/>
                    <a:gd name="T40" fmla="*/ 54 w 537"/>
                    <a:gd name="T41" fmla="*/ 254 h 518"/>
                    <a:gd name="T42" fmla="*/ 104 w 537"/>
                    <a:gd name="T43" fmla="*/ 239 h 518"/>
                    <a:gd name="T44" fmla="*/ 117 w 537"/>
                    <a:gd name="T45" fmla="*/ 215 h 518"/>
                    <a:gd name="T46" fmla="*/ 113 w 537"/>
                    <a:gd name="T47" fmla="*/ 194 h 518"/>
                    <a:gd name="T48" fmla="*/ 165 w 537"/>
                    <a:gd name="T49" fmla="*/ 165 h 518"/>
                    <a:gd name="T50" fmla="*/ 164 w 537"/>
                    <a:gd name="T51" fmla="*/ 126 h 518"/>
                    <a:gd name="T52" fmla="*/ 182 w 537"/>
                    <a:gd name="T53" fmla="*/ 95 h 518"/>
                    <a:gd name="T54" fmla="*/ 197 w 537"/>
                    <a:gd name="T55" fmla="*/ 51 h 518"/>
                    <a:gd name="T56" fmla="*/ 201 w 537"/>
                    <a:gd name="T57" fmla="*/ 15 h 518"/>
                    <a:gd name="T58" fmla="*/ 228 w 537"/>
                    <a:gd name="T59" fmla="*/ 0 h 518"/>
                    <a:gd name="T60" fmla="*/ 272 w 537"/>
                    <a:gd name="T61" fmla="*/ 50 h 518"/>
                    <a:gd name="T62" fmla="*/ 326 w 537"/>
                    <a:gd name="T63" fmla="*/ 29 h 518"/>
                    <a:gd name="T64" fmla="*/ 389 w 537"/>
                    <a:gd name="T65" fmla="*/ 44 h 518"/>
                    <a:gd name="T66" fmla="*/ 459 w 537"/>
                    <a:gd name="T67" fmla="*/ 47 h 518"/>
                    <a:gd name="T68" fmla="*/ 530 w 537"/>
                    <a:gd name="T69" fmla="*/ 26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37" h="518">
                      <a:moveTo>
                        <a:pt x="530" y="26"/>
                      </a:moveTo>
                      <a:lnTo>
                        <a:pt x="528" y="92"/>
                      </a:lnTo>
                      <a:lnTo>
                        <a:pt x="537" y="185"/>
                      </a:lnTo>
                      <a:lnTo>
                        <a:pt x="492" y="185"/>
                      </a:lnTo>
                      <a:lnTo>
                        <a:pt x="446" y="230"/>
                      </a:lnTo>
                      <a:lnTo>
                        <a:pt x="470" y="260"/>
                      </a:lnTo>
                      <a:lnTo>
                        <a:pt x="443" y="291"/>
                      </a:lnTo>
                      <a:lnTo>
                        <a:pt x="447" y="323"/>
                      </a:lnTo>
                      <a:lnTo>
                        <a:pt x="401" y="365"/>
                      </a:lnTo>
                      <a:lnTo>
                        <a:pt x="419" y="417"/>
                      </a:lnTo>
                      <a:lnTo>
                        <a:pt x="402" y="461"/>
                      </a:lnTo>
                      <a:lnTo>
                        <a:pt x="339" y="440"/>
                      </a:lnTo>
                      <a:lnTo>
                        <a:pt x="219" y="458"/>
                      </a:lnTo>
                      <a:lnTo>
                        <a:pt x="162" y="518"/>
                      </a:lnTo>
                      <a:lnTo>
                        <a:pt x="53" y="459"/>
                      </a:lnTo>
                      <a:lnTo>
                        <a:pt x="29" y="462"/>
                      </a:lnTo>
                      <a:lnTo>
                        <a:pt x="30" y="437"/>
                      </a:lnTo>
                      <a:lnTo>
                        <a:pt x="0" y="404"/>
                      </a:lnTo>
                      <a:lnTo>
                        <a:pt x="2" y="338"/>
                      </a:lnTo>
                      <a:lnTo>
                        <a:pt x="36" y="302"/>
                      </a:lnTo>
                      <a:lnTo>
                        <a:pt x="54" y="254"/>
                      </a:lnTo>
                      <a:lnTo>
                        <a:pt x="104" y="239"/>
                      </a:lnTo>
                      <a:lnTo>
                        <a:pt x="117" y="215"/>
                      </a:lnTo>
                      <a:lnTo>
                        <a:pt x="113" y="194"/>
                      </a:lnTo>
                      <a:lnTo>
                        <a:pt x="165" y="165"/>
                      </a:lnTo>
                      <a:lnTo>
                        <a:pt x="164" y="126"/>
                      </a:lnTo>
                      <a:lnTo>
                        <a:pt x="182" y="95"/>
                      </a:lnTo>
                      <a:lnTo>
                        <a:pt x="197" y="51"/>
                      </a:lnTo>
                      <a:lnTo>
                        <a:pt x="201" y="15"/>
                      </a:lnTo>
                      <a:lnTo>
                        <a:pt x="228" y="0"/>
                      </a:lnTo>
                      <a:lnTo>
                        <a:pt x="272" y="50"/>
                      </a:lnTo>
                      <a:lnTo>
                        <a:pt x="326" y="29"/>
                      </a:lnTo>
                      <a:lnTo>
                        <a:pt x="389" y="44"/>
                      </a:lnTo>
                      <a:lnTo>
                        <a:pt x="459" y="47"/>
                      </a:lnTo>
                      <a:lnTo>
                        <a:pt x="530" y="2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3" name="Freeform 18">
                  <a:extLst>
                    <a:ext uri="{FF2B5EF4-FFF2-40B4-BE49-F238E27FC236}">
                      <a16:creationId xmlns:a16="http://schemas.microsoft.com/office/drawing/2014/main" id="{C56A2DBE-85C4-4155-8CB5-BEF13B974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284" y="3382906"/>
                  <a:ext cx="1108183" cy="1066114"/>
                </a:xfrm>
                <a:custGeom>
                  <a:avLst/>
                  <a:gdLst>
                    <a:gd name="T0" fmla="*/ 393 w 860"/>
                    <a:gd name="T1" fmla="*/ 141 h 825"/>
                    <a:gd name="T2" fmla="*/ 860 w 860"/>
                    <a:gd name="T3" fmla="*/ 183 h 825"/>
                    <a:gd name="T4" fmla="*/ 813 w 860"/>
                    <a:gd name="T5" fmla="*/ 264 h 825"/>
                    <a:gd name="T6" fmla="*/ 810 w 860"/>
                    <a:gd name="T7" fmla="*/ 339 h 825"/>
                    <a:gd name="T8" fmla="*/ 825 w 860"/>
                    <a:gd name="T9" fmla="*/ 367 h 825"/>
                    <a:gd name="T10" fmla="*/ 827 w 860"/>
                    <a:gd name="T11" fmla="*/ 421 h 825"/>
                    <a:gd name="T12" fmla="*/ 827 w 860"/>
                    <a:gd name="T13" fmla="*/ 456 h 825"/>
                    <a:gd name="T14" fmla="*/ 810 w 860"/>
                    <a:gd name="T15" fmla="*/ 501 h 825"/>
                    <a:gd name="T16" fmla="*/ 789 w 860"/>
                    <a:gd name="T17" fmla="*/ 535 h 825"/>
                    <a:gd name="T18" fmla="*/ 794 w 860"/>
                    <a:gd name="T19" fmla="*/ 574 h 825"/>
                    <a:gd name="T20" fmla="*/ 738 w 860"/>
                    <a:gd name="T21" fmla="*/ 601 h 825"/>
                    <a:gd name="T22" fmla="*/ 743 w 860"/>
                    <a:gd name="T23" fmla="*/ 621 h 825"/>
                    <a:gd name="T24" fmla="*/ 734 w 860"/>
                    <a:gd name="T25" fmla="*/ 649 h 825"/>
                    <a:gd name="T26" fmla="*/ 680 w 860"/>
                    <a:gd name="T27" fmla="*/ 661 h 825"/>
                    <a:gd name="T28" fmla="*/ 665 w 860"/>
                    <a:gd name="T29" fmla="*/ 708 h 825"/>
                    <a:gd name="T30" fmla="*/ 627 w 860"/>
                    <a:gd name="T31" fmla="*/ 748 h 825"/>
                    <a:gd name="T32" fmla="*/ 626 w 860"/>
                    <a:gd name="T33" fmla="*/ 814 h 825"/>
                    <a:gd name="T34" fmla="*/ 608 w 860"/>
                    <a:gd name="T35" fmla="*/ 825 h 825"/>
                    <a:gd name="T36" fmla="*/ 588 w 860"/>
                    <a:gd name="T37" fmla="*/ 796 h 825"/>
                    <a:gd name="T38" fmla="*/ 599 w 860"/>
                    <a:gd name="T39" fmla="*/ 772 h 825"/>
                    <a:gd name="T40" fmla="*/ 578 w 860"/>
                    <a:gd name="T41" fmla="*/ 759 h 825"/>
                    <a:gd name="T42" fmla="*/ 551 w 860"/>
                    <a:gd name="T43" fmla="*/ 787 h 825"/>
                    <a:gd name="T44" fmla="*/ 516 w 860"/>
                    <a:gd name="T45" fmla="*/ 775 h 825"/>
                    <a:gd name="T46" fmla="*/ 495 w 860"/>
                    <a:gd name="T47" fmla="*/ 798 h 825"/>
                    <a:gd name="T48" fmla="*/ 444 w 860"/>
                    <a:gd name="T49" fmla="*/ 762 h 825"/>
                    <a:gd name="T50" fmla="*/ 372 w 860"/>
                    <a:gd name="T51" fmla="*/ 762 h 825"/>
                    <a:gd name="T52" fmla="*/ 320 w 860"/>
                    <a:gd name="T53" fmla="*/ 816 h 825"/>
                    <a:gd name="T54" fmla="*/ 255 w 860"/>
                    <a:gd name="T55" fmla="*/ 759 h 825"/>
                    <a:gd name="T56" fmla="*/ 237 w 860"/>
                    <a:gd name="T57" fmla="*/ 696 h 825"/>
                    <a:gd name="T58" fmla="*/ 137 w 860"/>
                    <a:gd name="T59" fmla="*/ 694 h 825"/>
                    <a:gd name="T60" fmla="*/ 114 w 860"/>
                    <a:gd name="T61" fmla="*/ 664 h 825"/>
                    <a:gd name="T62" fmla="*/ 95 w 860"/>
                    <a:gd name="T63" fmla="*/ 603 h 825"/>
                    <a:gd name="T64" fmla="*/ 111 w 860"/>
                    <a:gd name="T65" fmla="*/ 577 h 825"/>
                    <a:gd name="T66" fmla="*/ 72 w 860"/>
                    <a:gd name="T67" fmla="*/ 492 h 825"/>
                    <a:gd name="T68" fmla="*/ 113 w 860"/>
                    <a:gd name="T69" fmla="*/ 466 h 825"/>
                    <a:gd name="T70" fmla="*/ 117 w 860"/>
                    <a:gd name="T71" fmla="*/ 403 h 825"/>
                    <a:gd name="T72" fmla="*/ 137 w 860"/>
                    <a:gd name="T73" fmla="*/ 372 h 825"/>
                    <a:gd name="T74" fmla="*/ 116 w 860"/>
                    <a:gd name="T75" fmla="*/ 334 h 825"/>
                    <a:gd name="T76" fmla="*/ 137 w 860"/>
                    <a:gd name="T77" fmla="*/ 289 h 825"/>
                    <a:gd name="T78" fmla="*/ 18 w 860"/>
                    <a:gd name="T79" fmla="*/ 294 h 825"/>
                    <a:gd name="T80" fmla="*/ 15 w 860"/>
                    <a:gd name="T81" fmla="*/ 247 h 825"/>
                    <a:gd name="T82" fmla="*/ 0 w 860"/>
                    <a:gd name="T83" fmla="*/ 225 h 825"/>
                    <a:gd name="T84" fmla="*/ 15 w 860"/>
                    <a:gd name="T85" fmla="*/ 184 h 825"/>
                    <a:gd name="T86" fmla="*/ 2 w 860"/>
                    <a:gd name="T87" fmla="*/ 123 h 825"/>
                    <a:gd name="T88" fmla="*/ 221 w 860"/>
                    <a:gd name="T89" fmla="*/ 118 h 825"/>
                    <a:gd name="T90" fmla="*/ 242 w 860"/>
                    <a:gd name="T91" fmla="*/ 103 h 825"/>
                    <a:gd name="T92" fmla="*/ 236 w 860"/>
                    <a:gd name="T93" fmla="*/ 40 h 825"/>
                    <a:gd name="T94" fmla="*/ 254 w 860"/>
                    <a:gd name="T95" fmla="*/ 0 h 825"/>
                    <a:gd name="T96" fmla="*/ 296 w 860"/>
                    <a:gd name="T97" fmla="*/ 60 h 825"/>
                    <a:gd name="T98" fmla="*/ 284 w 860"/>
                    <a:gd name="T99" fmla="*/ 105 h 825"/>
                    <a:gd name="T100" fmla="*/ 329 w 860"/>
                    <a:gd name="T101" fmla="*/ 132 h 825"/>
                    <a:gd name="T102" fmla="*/ 357 w 860"/>
                    <a:gd name="T103" fmla="*/ 163 h 825"/>
                    <a:gd name="T104" fmla="*/ 393 w 860"/>
                    <a:gd name="T105" fmla="*/ 141 h 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60" h="825">
                      <a:moveTo>
                        <a:pt x="393" y="141"/>
                      </a:moveTo>
                      <a:lnTo>
                        <a:pt x="860" y="183"/>
                      </a:lnTo>
                      <a:lnTo>
                        <a:pt x="813" y="264"/>
                      </a:lnTo>
                      <a:lnTo>
                        <a:pt x="810" y="339"/>
                      </a:lnTo>
                      <a:lnTo>
                        <a:pt x="825" y="367"/>
                      </a:lnTo>
                      <a:lnTo>
                        <a:pt x="827" y="421"/>
                      </a:lnTo>
                      <a:lnTo>
                        <a:pt x="827" y="456"/>
                      </a:lnTo>
                      <a:lnTo>
                        <a:pt x="810" y="501"/>
                      </a:lnTo>
                      <a:lnTo>
                        <a:pt x="789" y="535"/>
                      </a:lnTo>
                      <a:lnTo>
                        <a:pt x="794" y="574"/>
                      </a:lnTo>
                      <a:lnTo>
                        <a:pt x="738" y="601"/>
                      </a:lnTo>
                      <a:lnTo>
                        <a:pt x="743" y="621"/>
                      </a:lnTo>
                      <a:lnTo>
                        <a:pt x="734" y="649"/>
                      </a:lnTo>
                      <a:lnTo>
                        <a:pt x="680" y="661"/>
                      </a:lnTo>
                      <a:lnTo>
                        <a:pt x="665" y="708"/>
                      </a:lnTo>
                      <a:lnTo>
                        <a:pt x="627" y="748"/>
                      </a:lnTo>
                      <a:lnTo>
                        <a:pt x="626" y="814"/>
                      </a:lnTo>
                      <a:lnTo>
                        <a:pt x="608" y="825"/>
                      </a:lnTo>
                      <a:lnTo>
                        <a:pt x="588" y="796"/>
                      </a:lnTo>
                      <a:lnTo>
                        <a:pt x="599" y="772"/>
                      </a:lnTo>
                      <a:lnTo>
                        <a:pt x="578" y="759"/>
                      </a:lnTo>
                      <a:lnTo>
                        <a:pt x="551" y="787"/>
                      </a:lnTo>
                      <a:lnTo>
                        <a:pt x="516" y="775"/>
                      </a:lnTo>
                      <a:lnTo>
                        <a:pt x="495" y="798"/>
                      </a:lnTo>
                      <a:lnTo>
                        <a:pt x="444" y="762"/>
                      </a:lnTo>
                      <a:lnTo>
                        <a:pt x="372" y="762"/>
                      </a:lnTo>
                      <a:lnTo>
                        <a:pt x="320" y="816"/>
                      </a:lnTo>
                      <a:lnTo>
                        <a:pt x="255" y="759"/>
                      </a:lnTo>
                      <a:lnTo>
                        <a:pt x="237" y="696"/>
                      </a:lnTo>
                      <a:lnTo>
                        <a:pt x="137" y="694"/>
                      </a:lnTo>
                      <a:lnTo>
                        <a:pt x="114" y="664"/>
                      </a:lnTo>
                      <a:lnTo>
                        <a:pt x="95" y="603"/>
                      </a:lnTo>
                      <a:lnTo>
                        <a:pt x="111" y="577"/>
                      </a:lnTo>
                      <a:lnTo>
                        <a:pt x="72" y="492"/>
                      </a:lnTo>
                      <a:lnTo>
                        <a:pt x="113" y="466"/>
                      </a:lnTo>
                      <a:lnTo>
                        <a:pt x="117" y="403"/>
                      </a:lnTo>
                      <a:lnTo>
                        <a:pt x="137" y="372"/>
                      </a:lnTo>
                      <a:lnTo>
                        <a:pt x="116" y="334"/>
                      </a:lnTo>
                      <a:lnTo>
                        <a:pt x="137" y="289"/>
                      </a:lnTo>
                      <a:lnTo>
                        <a:pt x="18" y="294"/>
                      </a:lnTo>
                      <a:lnTo>
                        <a:pt x="15" y="247"/>
                      </a:lnTo>
                      <a:lnTo>
                        <a:pt x="0" y="225"/>
                      </a:lnTo>
                      <a:lnTo>
                        <a:pt x="15" y="184"/>
                      </a:lnTo>
                      <a:lnTo>
                        <a:pt x="2" y="123"/>
                      </a:lnTo>
                      <a:lnTo>
                        <a:pt x="221" y="118"/>
                      </a:lnTo>
                      <a:lnTo>
                        <a:pt x="242" y="103"/>
                      </a:lnTo>
                      <a:lnTo>
                        <a:pt x="236" y="40"/>
                      </a:lnTo>
                      <a:lnTo>
                        <a:pt x="254" y="0"/>
                      </a:lnTo>
                      <a:lnTo>
                        <a:pt x="296" y="60"/>
                      </a:lnTo>
                      <a:lnTo>
                        <a:pt x="284" y="105"/>
                      </a:lnTo>
                      <a:lnTo>
                        <a:pt x="329" y="132"/>
                      </a:lnTo>
                      <a:lnTo>
                        <a:pt x="357" y="163"/>
                      </a:lnTo>
                      <a:lnTo>
                        <a:pt x="393" y="14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Freeform 19">
                  <a:extLst>
                    <a:ext uri="{FF2B5EF4-FFF2-40B4-BE49-F238E27FC236}">
                      <a16:creationId xmlns:a16="http://schemas.microsoft.com/office/drawing/2014/main" id="{A19535FF-0965-4F57-A139-E8C182F90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2929" y="3463261"/>
                  <a:ext cx="610320" cy="557955"/>
                </a:xfrm>
                <a:custGeom>
                  <a:avLst/>
                  <a:gdLst>
                    <a:gd name="T0" fmla="*/ 336 w 474"/>
                    <a:gd name="T1" fmla="*/ 60 h 432"/>
                    <a:gd name="T2" fmla="*/ 351 w 474"/>
                    <a:gd name="T3" fmla="*/ 119 h 432"/>
                    <a:gd name="T4" fmla="*/ 335 w 474"/>
                    <a:gd name="T5" fmla="*/ 162 h 432"/>
                    <a:gd name="T6" fmla="*/ 350 w 474"/>
                    <a:gd name="T7" fmla="*/ 185 h 432"/>
                    <a:gd name="T8" fmla="*/ 351 w 474"/>
                    <a:gd name="T9" fmla="*/ 233 h 432"/>
                    <a:gd name="T10" fmla="*/ 474 w 474"/>
                    <a:gd name="T11" fmla="*/ 227 h 432"/>
                    <a:gd name="T12" fmla="*/ 452 w 474"/>
                    <a:gd name="T13" fmla="*/ 273 h 432"/>
                    <a:gd name="T14" fmla="*/ 473 w 474"/>
                    <a:gd name="T15" fmla="*/ 312 h 432"/>
                    <a:gd name="T16" fmla="*/ 452 w 474"/>
                    <a:gd name="T17" fmla="*/ 341 h 432"/>
                    <a:gd name="T18" fmla="*/ 450 w 474"/>
                    <a:gd name="T19" fmla="*/ 405 h 432"/>
                    <a:gd name="T20" fmla="*/ 408 w 474"/>
                    <a:gd name="T21" fmla="*/ 429 h 432"/>
                    <a:gd name="T22" fmla="*/ 371 w 474"/>
                    <a:gd name="T23" fmla="*/ 414 h 432"/>
                    <a:gd name="T24" fmla="*/ 332 w 474"/>
                    <a:gd name="T25" fmla="*/ 432 h 432"/>
                    <a:gd name="T26" fmla="*/ 299 w 474"/>
                    <a:gd name="T27" fmla="*/ 396 h 432"/>
                    <a:gd name="T28" fmla="*/ 252 w 474"/>
                    <a:gd name="T29" fmla="*/ 383 h 432"/>
                    <a:gd name="T30" fmla="*/ 219 w 474"/>
                    <a:gd name="T31" fmla="*/ 357 h 432"/>
                    <a:gd name="T32" fmla="*/ 146 w 474"/>
                    <a:gd name="T33" fmla="*/ 354 h 432"/>
                    <a:gd name="T34" fmla="*/ 93 w 474"/>
                    <a:gd name="T35" fmla="*/ 311 h 432"/>
                    <a:gd name="T36" fmla="*/ 47 w 474"/>
                    <a:gd name="T37" fmla="*/ 249 h 432"/>
                    <a:gd name="T38" fmla="*/ 57 w 474"/>
                    <a:gd name="T39" fmla="*/ 147 h 432"/>
                    <a:gd name="T40" fmla="*/ 0 w 474"/>
                    <a:gd name="T41" fmla="*/ 129 h 432"/>
                    <a:gd name="T42" fmla="*/ 87 w 474"/>
                    <a:gd name="T43" fmla="*/ 84 h 432"/>
                    <a:gd name="T44" fmla="*/ 140 w 474"/>
                    <a:gd name="T45" fmla="*/ 80 h 432"/>
                    <a:gd name="T46" fmla="*/ 159 w 474"/>
                    <a:gd name="T47" fmla="*/ 38 h 432"/>
                    <a:gd name="T48" fmla="*/ 201 w 474"/>
                    <a:gd name="T49" fmla="*/ 0 h 432"/>
                    <a:gd name="T50" fmla="*/ 254 w 474"/>
                    <a:gd name="T51" fmla="*/ 5 h 432"/>
                    <a:gd name="T52" fmla="*/ 294 w 474"/>
                    <a:gd name="T53" fmla="*/ 59 h 432"/>
                    <a:gd name="T54" fmla="*/ 336 w 474"/>
                    <a:gd name="T55" fmla="*/ 6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74" h="432">
                      <a:moveTo>
                        <a:pt x="336" y="60"/>
                      </a:moveTo>
                      <a:lnTo>
                        <a:pt x="351" y="119"/>
                      </a:lnTo>
                      <a:lnTo>
                        <a:pt x="335" y="162"/>
                      </a:lnTo>
                      <a:lnTo>
                        <a:pt x="350" y="185"/>
                      </a:lnTo>
                      <a:lnTo>
                        <a:pt x="351" y="233"/>
                      </a:lnTo>
                      <a:lnTo>
                        <a:pt x="474" y="227"/>
                      </a:lnTo>
                      <a:lnTo>
                        <a:pt x="452" y="273"/>
                      </a:lnTo>
                      <a:lnTo>
                        <a:pt x="473" y="312"/>
                      </a:lnTo>
                      <a:lnTo>
                        <a:pt x="452" y="341"/>
                      </a:lnTo>
                      <a:lnTo>
                        <a:pt x="450" y="405"/>
                      </a:lnTo>
                      <a:lnTo>
                        <a:pt x="408" y="429"/>
                      </a:lnTo>
                      <a:lnTo>
                        <a:pt x="371" y="414"/>
                      </a:lnTo>
                      <a:lnTo>
                        <a:pt x="332" y="432"/>
                      </a:lnTo>
                      <a:lnTo>
                        <a:pt x="299" y="396"/>
                      </a:lnTo>
                      <a:lnTo>
                        <a:pt x="252" y="383"/>
                      </a:lnTo>
                      <a:lnTo>
                        <a:pt x="219" y="357"/>
                      </a:lnTo>
                      <a:lnTo>
                        <a:pt x="146" y="354"/>
                      </a:lnTo>
                      <a:lnTo>
                        <a:pt x="93" y="311"/>
                      </a:lnTo>
                      <a:lnTo>
                        <a:pt x="47" y="249"/>
                      </a:lnTo>
                      <a:lnTo>
                        <a:pt x="57" y="147"/>
                      </a:lnTo>
                      <a:lnTo>
                        <a:pt x="0" y="129"/>
                      </a:lnTo>
                      <a:lnTo>
                        <a:pt x="87" y="84"/>
                      </a:lnTo>
                      <a:lnTo>
                        <a:pt x="140" y="80"/>
                      </a:lnTo>
                      <a:lnTo>
                        <a:pt x="159" y="38"/>
                      </a:lnTo>
                      <a:lnTo>
                        <a:pt x="201" y="0"/>
                      </a:lnTo>
                      <a:lnTo>
                        <a:pt x="254" y="5"/>
                      </a:lnTo>
                      <a:lnTo>
                        <a:pt x="294" y="59"/>
                      </a:lnTo>
                      <a:lnTo>
                        <a:pt x="336" y="6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Freeform 20">
                  <a:extLst>
                    <a:ext uri="{FF2B5EF4-FFF2-40B4-BE49-F238E27FC236}">
                      <a16:creationId xmlns:a16="http://schemas.microsoft.com/office/drawing/2014/main" id="{FA83EB7F-08F2-4DB6-9D5F-9B4B9685C4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4298" y="3407804"/>
                  <a:ext cx="709674" cy="392720"/>
                </a:xfrm>
                <a:custGeom>
                  <a:avLst/>
                  <a:gdLst>
                    <a:gd name="T0" fmla="*/ 17 w 551"/>
                    <a:gd name="T1" fmla="*/ 0 h 303"/>
                    <a:gd name="T2" fmla="*/ 101 w 551"/>
                    <a:gd name="T3" fmla="*/ 32 h 303"/>
                    <a:gd name="T4" fmla="*/ 173 w 551"/>
                    <a:gd name="T5" fmla="*/ 48 h 303"/>
                    <a:gd name="T6" fmla="*/ 251 w 551"/>
                    <a:gd name="T7" fmla="*/ 59 h 303"/>
                    <a:gd name="T8" fmla="*/ 373 w 551"/>
                    <a:gd name="T9" fmla="*/ 123 h 303"/>
                    <a:gd name="T10" fmla="*/ 551 w 551"/>
                    <a:gd name="T11" fmla="*/ 183 h 303"/>
                    <a:gd name="T12" fmla="*/ 530 w 551"/>
                    <a:gd name="T13" fmla="*/ 224 h 303"/>
                    <a:gd name="T14" fmla="*/ 477 w 551"/>
                    <a:gd name="T15" fmla="*/ 257 h 303"/>
                    <a:gd name="T16" fmla="*/ 450 w 551"/>
                    <a:gd name="T17" fmla="*/ 255 h 303"/>
                    <a:gd name="T18" fmla="*/ 414 w 551"/>
                    <a:gd name="T19" fmla="*/ 303 h 303"/>
                    <a:gd name="T20" fmla="*/ 380 w 551"/>
                    <a:gd name="T21" fmla="*/ 285 h 303"/>
                    <a:gd name="T22" fmla="*/ 273 w 551"/>
                    <a:gd name="T23" fmla="*/ 300 h 303"/>
                    <a:gd name="T24" fmla="*/ 251 w 551"/>
                    <a:gd name="T25" fmla="*/ 183 h 303"/>
                    <a:gd name="T26" fmla="*/ 227 w 551"/>
                    <a:gd name="T27" fmla="*/ 225 h 303"/>
                    <a:gd name="T28" fmla="*/ 144 w 551"/>
                    <a:gd name="T29" fmla="*/ 227 h 303"/>
                    <a:gd name="T30" fmla="*/ 114 w 551"/>
                    <a:gd name="T31" fmla="*/ 179 h 303"/>
                    <a:gd name="T32" fmla="*/ 65 w 551"/>
                    <a:gd name="T33" fmla="*/ 180 h 303"/>
                    <a:gd name="T34" fmla="*/ 72 w 551"/>
                    <a:gd name="T35" fmla="*/ 135 h 303"/>
                    <a:gd name="T36" fmla="*/ 0 w 551"/>
                    <a:gd name="T37" fmla="*/ 36 h 303"/>
                    <a:gd name="T38" fmla="*/ 17 w 551"/>
                    <a:gd name="T39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51" h="303">
                      <a:moveTo>
                        <a:pt x="17" y="0"/>
                      </a:moveTo>
                      <a:lnTo>
                        <a:pt x="101" y="32"/>
                      </a:lnTo>
                      <a:lnTo>
                        <a:pt x="173" y="48"/>
                      </a:lnTo>
                      <a:lnTo>
                        <a:pt x="251" y="59"/>
                      </a:lnTo>
                      <a:lnTo>
                        <a:pt x="373" y="123"/>
                      </a:lnTo>
                      <a:lnTo>
                        <a:pt x="551" y="183"/>
                      </a:lnTo>
                      <a:lnTo>
                        <a:pt x="530" y="224"/>
                      </a:lnTo>
                      <a:lnTo>
                        <a:pt x="477" y="257"/>
                      </a:lnTo>
                      <a:lnTo>
                        <a:pt x="450" y="255"/>
                      </a:lnTo>
                      <a:lnTo>
                        <a:pt x="414" y="303"/>
                      </a:lnTo>
                      <a:lnTo>
                        <a:pt x="380" y="285"/>
                      </a:lnTo>
                      <a:lnTo>
                        <a:pt x="273" y="300"/>
                      </a:lnTo>
                      <a:lnTo>
                        <a:pt x="251" y="183"/>
                      </a:lnTo>
                      <a:lnTo>
                        <a:pt x="227" y="225"/>
                      </a:lnTo>
                      <a:lnTo>
                        <a:pt x="144" y="227"/>
                      </a:lnTo>
                      <a:lnTo>
                        <a:pt x="114" y="179"/>
                      </a:lnTo>
                      <a:lnTo>
                        <a:pt x="65" y="180"/>
                      </a:lnTo>
                      <a:lnTo>
                        <a:pt x="72" y="135"/>
                      </a:lnTo>
                      <a:lnTo>
                        <a:pt x="0" y="3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Freeform 21">
                  <a:extLst>
                    <a:ext uri="{FF2B5EF4-FFF2-40B4-BE49-F238E27FC236}">
                      <a16:creationId xmlns:a16="http://schemas.microsoft.com/office/drawing/2014/main" id="{23E3B1D6-4509-4B75-B401-E8A31618E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1941" y="2435627"/>
                  <a:ext cx="1702125" cy="1204188"/>
                </a:xfrm>
                <a:custGeom>
                  <a:avLst/>
                  <a:gdLst>
                    <a:gd name="T0" fmla="*/ 9 w 1322"/>
                    <a:gd name="T1" fmla="*/ 756 h 933"/>
                    <a:gd name="T2" fmla="*/ 0 w 1322"/>
                    <a:gd name="T3" fmla="*/ 725 h 933"/>
                    <a:gd name="T4" fmla="*/ 38 w 1322"/>
                    <a:gd name="T5" fmla="*/ 702 h 933"/>
                    <a:gd name="T6" fmla="*/ 36 w 1322"/>
                    <a:gd name="T7" fmla="*/ 659 h 933"/>
                    <a:gd name="T8" fmla="*/ 68 w 1322"/>
                    <a:gd name="T9" fmla="*/ 614 h 933"/>
                    <a:gd name="T10" fmla="*/ 84 w 1322"/>
                    <a:gd name="T11" fmla="*/ 575 h 933"/>
                    <a:gd name="T12" fmla="*/ 138 w 1322"/>
                    <a:gd name="T13" fmla="*/ 539 h 933"/>
                    <a:gd name="T14" fmla="*/ 227 w 1322"/>
                    <a:gd name="T15" fmla="*/ 512 h 933"/>
                    <a:gd name="T16" fmla="*/ 273 w 1322"/>
                    <a:gd name="T17" fmla="*/ 527 h 933"/>
                    <a:gd name="T18" fmla="*/ 317 w 1322"/>
                    <a:gd name="T19" fmla="*/ 327 h 933"/>
                    <a:gd name="T20" fmla="*/ 320 w 1322"/>
                    <a:gd name="T21" fmla="*/ 246 h 933"/>
                    <a:gd name="T22" fmla="*/ 275 w 1322"/>
                    <a:gd name="T23" fmla="*/ 194 h 933"/>
                    <a:gd name="T24" fmla="*/ 275 w 1322"/>
                    <a:gd name="T25" fmla="*/ 141 h 933"/>
                    <a:gd name="T26" fmla="*/ 329 w 1322"/>
                    <a:gd name="T27" fmla="*/ 122 h 933"/>
                    <a:gd name="T28" fmla="*/ 330 w 1322"/>
                    <a:gd name="T29" fmla="*/ 92 h 933"/>
                    <a:gd name="T30" fmla="*/ 290 w 1322"/>
                    <a:gd name="T31" fmla="*/ 86 h 933"/>
                    <a:gd name="T32" fmla="*/ 302 w 1322"/>
                    <a:gd name="T33" fmla="*/ 45 h 933"/>
                    <a:gd name="T34" fmla="*/ 473 w 1322"/>
                    <a:gd name="T35" fmla="*/ 9 h 933"/>
                    <a:gd name="T36" fmla="*/ 498 w 1322"/>
                    <a:gd name="T37" fmla="*/ 87 h 933"/>
                    <a:gd name="T38" fmla="*/ 555 w 1322"/>
                    <a:gd name="T39" fmla="*/ 122 h 933"/>
                    <a:gd name="T40" fmla="*/ 618 w 1322"/>
                    <a:gd name="T41" fmla="*/ 122 h 933"/>
                    <a:gd name="T42" fmla="*/ 782 w 1322"/>
                    <a:gd name="T43" fmla="*/ 0 h 933"/>
                    <a:gd name="T44" fmla="*/ 827 w 1322"/>
                    <a:gd name="T45" fmla="*/ 21 h 933"/>
                    <a:gd name="T46" fmla="*/ 842 w 1322"/>
                    <a:gd name="T47" fmla="*/ 146 h 933"/>
                    <a:gd name="T48" fmla="*/ 843 w 1322"/>
                    <a:gd name="T49" fmla="*/ 236 h 933"/>
                    <a:gd name="T50" fmla="*/ 891 w 1322"/>
                    <a:gd name="T51" fmla="*/ 294 h 933"/>
                    <a:gd name="T52" fmla="*/ 924 w 1322"/>
                    <a:gd name="T53" fmla="*/ 294 h 933"/>
                    <a:gd name="T54" fmla="*/ 920 w 1322"/>
                    <a:gd name="T55" fmla="*/ 255 h 933"/>
                    <a:gd name="T56" fmla="*/ 960 w 1322"/>
                    <a:gd name="T57" fmla="*/ 219 h 933"/>
                    <a:gd name="T58" fmla="*/ 993 w 1322"/>
                    <a:gd name="T59" fmla="*/ 251 h 933"/>
                    <a:gd name="T60" fmla="*/ 1041 w 1322"/>
                    <a:gd name="T61" fmla="*/ 159 h 933"/>
                    <a:gd name="T62" fmla="*/ 1124 w 1322"/>
                    <a:gd name="T63" fmla="*/ 161 h 933"/>
                    <a:gd name="T64" fmla="*/ 1137 w 1322"/>
                    <a:gd name="T65" fmla="*/ 242 h 933"/>
                    <a:gd name="T66" fmla="*/ 1190 w 1322"/>
                    <a:gd name="T67" fmla="*/ 269 h 933"/>
                    <a:gd name="T68" fmla="*/ 1205 w 1322"/>
                    <a:gd name="T69" fmla="*/ 296 h 933"/>
                    <a:gd name="T70" fmla="*/ 1259 w 1322"/>
                    <a:gd name="T71" fmla="*/ 309 h 933"/>
                    <a:gd name="T72" fmla="*/ 1322 w 1322"/>
                    <a:gd name="T73" fmla="*/ 366 h 933"/>
                    <a:gd name="T74" fmla="*/ 1239 w 1322"/>
                    <a:gd name="T75" fmla="*/ 534 h 933"/>
                    <a:gd name="T76" fmla="*/ 1188 w 1322"/>
                    <a:gd name="T77" fmla="*/ 653 h 933"/>
                    <a:gd name="T78" fmla="*/ 1152 w 1322"/>
                    <a:gd name="T79" fmla="*/ 692 h 933"/>
                    <a:gd name="T80" fmla="*/ 1179 w 1322"/>
                    <a:gd name="T81" fmla="*/ 734 h 933"/>
                    <a:gd name="T82" fmla="*/ 1164 w 1322"/>
                    <a:gd name="T83" fmla="*/ 774 h 933"/>
                    <a:gd name="T84" fmla="*/ 1169 w 1322"/>
                    <a:gd name="T85" fmla="*/ 837 h 933"/>
                    <a:gd name="T86" fmla="*/ 1146 w 1322"/>
                    <a:gd name="T87" fmla="*/ 852 h 933"/>
                    <a:gd name="T88" fmla="*/ 932 w 1322"/>
                    <a:gd name="T89" fmla="*/ 857 h 933"/>
                    <a:gd name="T90" fmla="*/ 882 w 1322"/>
                    <a:gd name="T91" fmla="*/ 854 h 933"/>
                    <a:gd name="T92" fmla="*/ 846 w 1322"/>
                    <a:gd name="T93" fmla="*/ 800 h 933"/>
                    <a:gd name="T94" fmla="*/ 794 w 1322"/>
                    <a:gd name="T95" fmla="*/ 795 h 933"/>
                    <a:gd name="T96" fmla="*/ 750 w 1322"/>
                    <a:gd name="T97" fmla="*/ 833 h 933"/>
                    <a:gd name="T98" fmla="*/ 729 w 1322"/>
                    <a:gd name="T99" fmla="*/ 876 h 933"/>
                    <a:gd name="T100" fmla="*/ 677 w 1322"/>
                    <a:gd name="T101" fmla="*/ 879 h 933"/>
                    <a:gd name="T102" fmla="*/ 590 w 1322"/>
                    <a:gd name="T103" fmla="*/ 923 h 933"/>
                    <a:gd name="T104" fmla="*/ 543 w 1322"/>
                    <a:gd name="T105" fmla="*/ 933 h 933"/>
                    <a:gd name="T106" fmla="*/ 366 w 1322"/>
                    <a:gd name="T107" fmla="*/ 875 h 933"/>
                    <a:gd name="T108" fmla="*/ 246 w 1322"/>
                    <a:gd name="T109" fmla="*/ 810 h 933"/>
                    <a:gd name="T110" fmla="*/ 173 w 1322"/>
                    <a:gd name="T111" fmla="*/ 801 h 933"/>
                    <a:gd name="T112" fmla="*/ 96 w 1322"/>
                    <a:gd name="T113" fmla="*/ 786 h 933"/>
                    <a:gd name="T114" fmla="*/ 9 w 1322"/>
                    <a:gd name="T115" fmla="*/ 756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22" h="933">
                      <a:moveTo>
                        <a:pt x="9" y="756"/>
                      </a:moveTo>
                      <a:lnTo>
                        <a:pt x="0" y="725"/>
                      </a:lnTo>
                      <a:lnTo>
                        <a:pt x="38" y="702"/>
                      </a:lnTo>
                      <a:lnTo>
                        <a:pt x="36" y="659"/>
                      </a:lnTo>
                      <a:lnTo>
                        <a:pt x="68" y="614"/>
                      </a:lnTo>
                      <a:lnTo>
                        <a:pt x="84" y="575"/>
                      </a:lnTo>
                      <a:lnTo>
                        <a:pt x="138" y="539"/>
                      </a:lnTo>
                      <a:lnTo>
                        <a:pt x="227" y="512"/>
                      </a:lnTo>
                      <a:lnTo>
                        <a:pt x="273" y="527"/>
                      </a:lnTo>
                      <a:lnTo>
                        <a:pt x="317" y="327"/>
                      </a:lnTo>
                      <a:lnTo>
                        <a:pt x="320" y="246"/>
                      </a:lnTo>
                      <a:lnTo>
                        <a:pt x="275" y="194"/>
                      </a:lnTo>
                      <a:lnTo>
                        <a:pt x="275" y="141"/>
                      </a:lnTo>
                      <a:lnTo>
                        <a:pt x="329" y="122"/>
                      </a:lnTo>
                      <a:lnTo>
                        <a:pt x="330" y="92"/>
                      </a:lnTo>
                      <a:lnTo>
                        <a:pt x="290" y="86"/>
                      </a:lnTo>
                      <a:lnTo>
                        <a:pt x="302" y="45"/>
                      </a:lnTo>
                      <a:lnTo>
                        <a:pt x="473" y="9"/>
                      </a:lnTo>
                      <a:lnTo>
                        <a:pt x="498" y="87"/>
                      </a:lnTo>
                      <a:lnTo>
                        <a:pt x="555" y="122"/>
                      </a:lnTo>
                      <a:lnTo>
                        <a:pt x="618" y="122"/>
                      </a:lnTo>
                      <a:lnTo>
                        <a:pt x="782" y="0"/>
                      </a:lnTo>
                      <a:lnTo>
                        <a:pt x="827" y="21"/>
                      </a:lnTo>
                      <a:lnTo>
                        <a:pt x="842" y="146"/>
                      </a:lnTo>
                      <a:lnTo>
                        <a:pt x="843" y="236"/>
                      </a:lnTo>
                      <a:lnTo>
                        <a:pt x="891" y="294"/>
                      </a:lnTo>
                      <a:lnTo>
                        <a:pt x="924" y="294"/>
                      </a:lnTo>
                      <a:lnTo>
                        <a:pt x="920" y="255"/>
                      </a:lnTo>
                      <a:lnTo>
                        <a:pt x="960" y="219"/>
                      </a:lnTo>
                      <a:lnTo>
                        <a:pt x="993" y="251"/>
                      </a:lnTo>
                      <a:lnTo>
                        <a:pt x="1041" y="159"/>
                      </a:lnTo>
                      <a:lnTo>
                        <a:pt x="1124" y="161"/>
                      </a:lnTo>
                      <a:lnTo>
                        <a:pt x="1137" y="242"/>
                      </a:lnTo>
                      <a:lnTo>
                        <a:pt x="1190" y="269"/>
                      </a:lnTo>
                      <a:lnTo>
                        <a:pt x="1205" y="296"/>
                      </a:lnTo>
                      <a:lnTo>
                        <a:pt x="1259" y="309"/>
                      </a:lnTo>
                      <a:lnTo>
                        <a:pt x="1322" y="366"/>
                      </a:lnTo>
                      <a:lnTo>
                        <a:pt x="1239" y="534"/>
                      </a:lnTo>
                      <a:lnTo>
                        <a:pt x="1188" y="653"/>
                      </a:lnTo>
                      <a:lnTo>
                        <a:pt x="1152" y="692"/>
                      </a:lnTo>
                      <a:lnTo>
                        <a:pt x="1179" y="734"/>
                      </a:lnTo>
                      <a:lnTo>
                        <a:pt x="1164" y="774"/>
                      </a:lnTo>
                      <a:lnTo>
                        <a:pt x="1169" y="837"/>
                      </a:lnTo>
                      <a:lnTo>
                        <a:pt x="1146" y="852"/>
                      </a:lnTo>
                      <a:lnTo>
                        <a:pt x="932" y="857"/>
                      </a:lnTo>
                      <a:lnTo>
                        <a:pt x="882" y="854"/>
                      </a:lnTo>
                      <a:lnTo>
                        <a:pt x="846" y="800"/>
                      </a:lnTo>
                      <a:lnTo>
                        <a:pt x="794" y="795"/>
                      </a:lnTo>
                      <a:lnTo>
                        <a:pt x="750" y="833"/>
                      </a:lnTo>
                      <a:lnTo>
                        <a:pt x="729" y="876"/>
                      </a:lnTo>
                      <a:lnTo>
                        <a:pt x="677" y="879"/>
                      </a:lnTo>
                      <a:lnTo>
                        <a:pt x="590" y="923"/>
                      </a:lnTo>
                      <a:lnTo>
                        <a:pt x="543" y="933"/>
                      </a:lnTo>
                      <a:lnTo>
                        <a:pt x="366" y="875"/>
                      </a:lnTo>
                      <a:lnTo>
                        <a:pt x="246" y="810"/>
                      </a:lnTo>
                      <a:lnTo>
                        <a:pt x="173" y="801"/>
                      </a:lnTo>
                      <a:lnTo>
                        <a:pt x="96" y="786"/>
                      </a:lnTo>
                      <a:lnTo>
                        <a:pt x="9" y="75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Freeform 22">
                  <a:extLst>
                    <a:ext uri="{FF2B5EF4-FFF2-40B4-BE49-F238E27FC236}">
                      <a16:creationId xmlns:a16="http://schemas.microsoft.com/office/drawing/2014/main" id="{10B0D1BC-12B9-43A7-A331-6CC94E6F7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1018" y="2140238"/>
                  <a:ext cx="585208" cy="673395"/>
                </a:xfrm>
                <a:custGeom>
                  <a:avLst/>
                  <a:gdLst>
                    <a:gd name="T0" fmla="*/ 153 w 455"/>
                    <a:gd name="T1" fmla="*/ 248 h 521"/>
                    <a:gd name="T2" fmla="*/ 168 w 455"/>
                    <a:gd name="T3" fmla="*/ 374 h 521"/>
                    <a:gd name="T4" fmla="*/ 167 w 455"/>
                    <a:gd name="T5" fmla="*/ 462 h 521"/>
                    <a:gd name="T6" fmla="*/ 218 w 455"/>
                    <a:gd name="T7" fmla="*/ 521 h 521"/>
                    <a:gd name="T8" fmla="*/ 251 w 455"/>
                    <a:gd name="T9" fmla="*/ 521 h 521"/>
                    <a:gd name="T10" fmla="*/ 246 w 455"/>
                    <a:gd name="T11" fmla="*/ 480 h 521"/>
                    <a:gd name="T12" fmla="*/ 285 w 455"/>
                    <a:gd name="T13" fmla="*/ 447 h 521"/>
                    <a:gd name="T14" fmla="*/ 320 w 455"/>
                    <a:gd name="T15" fmla="*/ 479 h 521"/>
                    <a:gd name="T16" fmla="*/ 366 w 455"/>
                    <a:gd name="T17" fmla="*/ 389 h 521"/>
                    <a:gd name="T18" fmla="*/ 449 w 455"/>
                    <a:gd name="T19" fmla="*/ 389 h 521"/>
                    <a:gd name="T20" fmla="*/ 455 w 455"/>
                    <a:gd name="T21" fmla="*/ 321 h 521"/>
                    <a:gd name="T22" fmla="*/ 381 w 455"/>
                    <a:gd name="T23" fmla="*/ 275 h 521"/>
                    <a:gd name="T24" fmla="*/ 383 w 455"/>
                    <a:gd name="T25" fmla="*/ 230 h 521"/>
                    <a:gd name="T26" fmla="*/ 357 w 455"/>
                    <a:gd name="T27" fmla="*/ 185 h 521"/>
                    <a:gd name="T28" fmla="*/ 389 w 455"/>
                    <a:gd name="T29" fmla="*/ 91 h 521"/>
                    <a:gd name="T30" fmla="*/ 347 w 455"/>
                    <a:gd name="T31" fmla="*/ 61 h 521"/>
                    <a:gd name="T32" fmla="*/ 350 w 455"/>
                    <a:gd name="T33" fmla="*/ 7 h 521"/>
                    <a:gd name="T34" fmla="*/ 321 w 455"/>
                    <a:gd name="T35" fmla="*/ 0 h 521"/>
                    <a:gd name="T36" fmla="*/ 294 w 455"/>
                    <a:gd name="T37" fmla="*/ 61 h 521"/>
                    <a:gd name="T38" fmla="*/ 233 w 455"/>
                    <a:gd name="T39" fmla="*/ 96 h 521"/>
                    <a:gd name="T40" fmla="*/ 173 w 455"/>
                    <a:gd name="T41" fmla="*/ 91 h 521"/>
                    <a:gd name="T42" fmla="*/ 149 w 455"/>
                    <a:gd name="T43" fmla="*/ 126 h 521"/>
                    <a:gd name="T44" fmla="*/ 102 w 455"/>
                    <a:gd name="T45" fmla="*/ 93 h 521"/>
                    <a:gd name="T46" fmla="*/ 78 w 455"/>
                    <a:gd name="T47" fmla="*/ 120 h 521"/>
                    <a:gd name="T48" fmla="*/ 38 w 455"/>
                    <a:gd name="T49" fmla="*/ 70 h 521"/>
                    <a:gd name="T50" fmla="*/ 0 w 455"/>
                    <a:gd name="T51" fmla="*/ 81 h 521"/>
                    <a:gd name="T52" fmla="*/ 54 w 455"/>
                    <a:gd name="T53" fmla="*/ 127 h 521"/>
                    <a:gd name="T54" fmla="*/ 48 w 455"/>
                    <a:gd name="T55" fmla="*/ 160 h 521"/>
                    <a:gd name="T56" fmla="*/ 63 w 455"/>
                    <a:gd name="T57" fmla="*/ 213 h 521"/>
                    <a:gd name="T58" fmla="*/ 107 w 455"/>
                    <a:gd name="T59" fmla="*/ 228 h 521"/>
                    <a:gd name="T60" fmla="*/ 153 w 455"/>
                    <a:gd name="T61" fmla="*/ 248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55" h="521">
                      <a:moveTo>
                        <a:pt x="153" y="248"/>
                      </a:moveTo>
                      <a:lnTo>
                        <a:pt x="168" y="374"/>
                      </a:lnTo>
                      <a:lnTo>
                        <a:pt x="167" y="462"/>
                      </a:lnTo>
                      <a:lnTo>
                        <a:pt x="218" y="521"/>
                      </a:lnTo>
                      <a:lnTo>
                        <a:pt x="251" y="521"/>
                      </a:lnTo>
                      <a:lnTo>
                        <a:pt x="246" y="480"/>
                      </a:lnTo>
                      <a:lnTo>
                        <a:pt x="285" y="447"/>
                      </a:lnTo>
                      <a:lnTo>
                        <a:pt x="320" y="479"/>
                      </a:lnTo>
                      <a:lnTo>
                        <a:pt x="366" y="389"/>
                      </a:lnTo>
                      <a:lnTo>
                        <a:pt x="449" y="389"/>
                      </a:lnTo>
                      <a:lnTo>
                        <a:pt x="455" y="321"/>
                      </a:lnTo>
                      <a:lnTo>
                        <a:pt x="381" y="275"/>
                      </a:lnTo>
                      <a:lnTo>
                        <a:pt x="383" y="230"/>
                      </a:lnTo>
                      <a:lnTo>
                        <a:pt x="357" y="185"/>
                      </a:lnTo>
                      <a:lnTo>
                        <a:pt x="389" y="91"/>
                      </a:lnTo>
                      <a:lnTo>
                        <a:pt x="347" y="61"/>
                      </a:lnTo>
                      <a:lnTo>
                        <a:pt x="350" y="7"/>
                      </a:lnTo>
                      <a:lnTo>
                        <a:pt x="321" y="0"/>
                      </a:lnTo>
                      <a:lnTo>
                        <a:pt x="294" y="61"/>
                      </a:lnTo>
                      <a:lnTo>
                        <a:pt x="233" y="96"/>
                      </a:lnTo>
                      <a:lnTo>
                        <a:pt x="173" y="91"/>
                      </a:lnTo>
                      <a:lnTo>
                        <a:pt x="149" y="126"/>
                      </a:lnTo>
                      <a:lnTo>
                        <a:pt x="102" y="93"/>
                      </a:lnTo>
                      <a:lnTo>
                        <a:pt x="78" y="120"/>
                      </a:lnTo>
                      <a:lnTo>
                        <a:pt x="38" y="70"/>
                      </a:lnTo>
                      <a:lnTo>
                        <a:pt x="0" y="81"/>
                      </a:lnTo>
                      <a:lnTo>
                        <a:pt x="54" y="127"/>
                      </a:lnTo>
                      <a:lnTo>
                        <a:pt x="48" y="160"/>
                      </a:lnTo>
                      <a:lnTo>
                        <a:pt x="63" y="213"/>
                      </a:lnTo>
                      <a:lnTo>
                        <a:pt x="107" y="228"/>
                      </a:lnTo>
                      <a:lnTo>
                        <a:pt x="153" y="24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8" name="Freeform 23">
                  <a:extLst>
                    <a:ext uri="{FF2B5EF4-FFF2-40B4-BE49-F238E27FC236}">
                      <a16:creationId xmlns:a16="http://schemas.microsoft.com/office/drawing/2014/main" id="{B6F2AD8C-B7B8-414E-95DB-36FAAC3CF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7959" y="3184849"/>
                  <a:ext cx="502230" cy="793360"/>
                </a:xfrm>
                <a:custGeom>
                  <a:avLst/>
                  <a:gdLst>
                    <a:gd name="T0" fmla="*/ 46 w 391"/>
                    <a:gd name="T1" fmla="*/ 338 h 614"/>
                    <a:gd name="T2" fmla="*/ 1 w 391"/>
                    <a:gd name="T3" fmla="*/ 419 h 614"/>
                    <a:gd name="T4" fmla="*/ 0 w 391"/>
                    <a:gd name="T5" fmla="*/ 495 h 614"/>
                    <a:gd name="T6" fmla="*/ 18 w 391"/>
                    <a:gd name="T7" fmla="*/ 521 h 614"/>
                    <a:gd name="T8" fmla="*/ 18 w 391"/>
                    <a:gd name="T9" fmla="*/ 581 h 614"/>
                    <a:gd name="T10" fmla="*/ 45 w 391"/>
                    <a:gd name="T11" fmla="*/ 563 h 614"/>
                    <a:gd name="T12" fmla="*/ 91 w 391"/>
                    <a:gd name="T13" fmla="*/ 614 h 614"/>
                    <a:gd name="T14" fmla="*/ 145 w 391"/>
                    <a:gd name="T15" fmla="*/ 593 h 614"/>
                    <a:gd name="T16" fmla="*/ 207 w 391"/>
                    <a:gd name="T17" fmla="*/ 609 h 614"/>
                    <a:gd name="T18" fmla="*/ 279 w 391"/>
                    <a:gd name="T19" fmla="*/ 611 h 614"/>
                    <a:gd name="T20" fmla="*/ 349 w 391"/>
                    <a:gd name="T21" fmla="*/ 590 h 614"/>
                    <a:gd name="T22" fmla="*/ 348 w 391"/>
                    <a:gd name="T23" fmla="*/ 561 h 614"/>
                    <a:gd name="T24" fmla="*/ 369 w 391"/>
                    <a:gd name="T25" fmla="*/ 524 h 614"/>
                    <a:gd name="T26" fmla="*/ 331 w 391"/>
                    <a:gd name="T27" fmla="*/ 473 h 614"/>
                    <a:gd name="T28" fmla="*/ 391 w 391"/>
                    <a:gd name="T29" fmla="*/ 387 h 614"/>
                    <a:gd name="T30" fmla="*/ 358 w 391"/>
                    <a:gd name="T31" fmla="*/ 389 h 614"/>
                    <a:gd name="T32" fmla="*/ 319 w 391"/>
                    <a:gd name="T33" fmla="*/ 326 h 614"/>
                    <a:gd name="T34" fmla="*/ 292 w 391"/>
                    <a:gd name="T35" fmla="*/ 291 h 614"/>
                    <a:gd name="T36" fmla="*/ 322 w 391"/>
                    <a:gd name="T37" fmla="*/ 234 h 614"/>
                    <a:gd name="T38" fmla="*/ 324 w 391"/>
                    <a:gd name="T39" fmla="*/ 206 h 614"/>
                    <a:gd name="T40" fmla="*/ 285 w 391"/>
                    <a:gd name="T41" fmla="*/ 225 h 614"/>
                    <a:gd name="T42" fmla="*/ 237 w 391"/>
                    <a:gd name="T43" fmla="*/ 162 h 614"/>
                    <a:gd name="T44" fmla="*/ 267 w 391"/>
                    <a:gd name="T45" fmla="*/ 116 h 614"/>
                    <a:gd name="T46" fmla="*/ 270 w 391"/>
                    <a:gd name="T47" fmla="*/ 59 h 614"/>
                    <a:gd name="T48" fmla="*/ 210 w 391"/>
                    <a:gd name="T49" fmla="*/ 0 h 614"/>
                    <a:gd name="T50" fmla="*/ 174 w 391"/>
                    <a:gd name="T51" fmla="*/ 0 h 614"/>
                    <a:gd name="T52" fmla="*/ 202 w 391"/>
                    <a:gd name="T53" fmla="*/ 36 h 614"/>
                    <a:gd name="T54" fmla="*/ 181 w 391"/>
                    <a:gd name="T55" fmla="*/ 81 h 614"/>
                    <a:gd name="T56" fmla="*/ 127 w 391"/>
                    <a:gd name="T57" fmla="*/ 131 h 614"/>
                    <a:gd name="T58" fmla="*/ 118 w 391"/>
                    <a:gd name="T59" fmla="*/ 174 h 614"/>
                    <a:gd name="T60" fmla="*/ 133 w 391"/>
                    <a:gd name="T61" fmla="*/ 207 h 614"/>
                    <a:gd name="T62" fmla="*/ 46 w 391"/>
                    <a:gd name="T63" fmla="*/ 338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91" h="614">
                      <a:moveTo>
                        <a:pt x="46" y="338"/>
                      </a:moveTo>
                      <a:lnTo>
                        <a:pt x="1" y="419"/>
                      </a:lnTo>
                      <a:lnTo>
                        <a:pt x="0" y="495"/>
                      </a:lnTo>
                      <a:lnTo>
                        <a:pt x="18" y="521"/>
                      </a:lnTo>
                      <a:lnTo>
                        <a:pt x="18" y="581"/>
                      </a:lnTo>
                      <a:lnTo>
                        <a:pt x="45" y="563"/>
                      </a:lnTo>
                      <a:lnTo>
                        <a:pt x="91" y="614"/>
                      </a:lnTo>
                      <a:lnTo>
                        <a:pt x="145" y="593"/>
                      </a:lnTo>
                      <a:lnTo>
                        <a:pt x="207" y="609"/>
                      </a:lnTo>
                      <a:lnTo>
                        <a:pt x="279" y="611"/>
                      </a:lnTo>
                      <a:lnTo>
                        <a:pt x="349" y="590"/>
                      </a:lnTo>
                      <a:lnTo>
                        <a:pt x="348" y="561"/>
                      </a:lnTo>
                      <a:lnTo>
                        <a:pt x="369" y="524"/>
                      </a:lnTo>
                      <a:lnTo>
                        <a:pt x="331" y="473"/>
                      </a:lnTo>
                      <a:lnTo>
                        <a:pt x="391" y="387"/>
                      </a:lnTo>
                      <a:lnTo>
                        <a:pt x="358" y="389"/>
                      </a:lnTo>
                      <a:lnTo>
                        <a:pt x="319" y="326"/>
                      </a:lnTo>
                      <a:lnTo>
                        <a:pt x="292" y="291"/>
                      </a:lnTo>
                      <a:lnTo>
                        <a:pt x="322" y="234"/>
                      </a:lnTo>
                      <a:lnTo>
                        <a:pt x="324" y="206"/>
                      </a:lnTo>
                      <a:lnTo>
                        <a:pt x="285" y="225"/>
                      </a:lnTo>
                      <a:lnTo>
                        <a:pt x="237" y="162"/>
                      </a:lnTo>
                      <a:lnTo>
                        <a:pt x="267" y="116"/>
                      </a:lnTo>
                      <a:lnTo>
                        <a:pt x="270" y="59"/>
                      </a:lnTo>
                      <a:lnTo>
                        <a:pt x="210" y="0"/>
                      </a:lnTo>
                      <a:lnTo>
                        <a:pt x="174" y="0"/>
                      </a:lnTo>
                      <a:lnTo>
                        <a:pt x="202" y="36"/>
                      </a:lnTo>
                      <a:lnTo>
                        <a:pt x="181" y="81"/>
                      </a:lnTo>
                      <a:lnTo>
                        <a:pt x="127" y="131"/>
                      </a:lnTo>
                      <a:lnTo>
                        <a:pt x="118" y="174"/>
                      </a:lnTo>
                      <a:lnTo>
                        <a:pt x="133" y="207"/>
                      </a:lnTo>
                      <a:lnTo>
                        <a:pt x="46" y="33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Freeform 25">
                  <a:extLst>
                    <a:ext uri="{FF2B5EF4-FFF2-40B4-BE49-F238E27FC236}">
                      <a16:creationId xmlns:a16="http://schemas.microsoft.com/office/drawing/2014/main" id="{69D222C4-912C-4B5B-BEE6-06EFEF5F8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16240" y="3672635"/>
                  <a:ext cx="152852" cy="186740"/>
                </a:xfrm>
                <a:custGeom>
                  <a:avLst/>
                  <a:gdLst>
                    <a:gd name="T0" fmla="*/ 54 w 118"/>
                    <a:gd name="T1" fmla="*/ 0 h 144"/>
                    <a:gd name="T2" fmla="*/ 21 w 118"/>
                    <a:gd name="T3" fmla="*/ 1 h 144"/>
                    <a:gd name="T4" fmla="*/ 31 w 118"/>
                    <a:gd name="T5" fmla="*/ 57 h 144"/>
                    <a:gd name="T6" fmla="*/ 0 w 118"/>
                    <a:gd name="T7" fmla="*/ 73 h 144"/>
                    <a:gd name="T8" fmla="*/ 13 w 118"/>
                    <a:gd name="T9" fmla="*/ 117 h 144"/>
                    <a:gd name="T10" fmla="*/ 39 w 118"/>
                    <a:gd name="T11" fmla="*/ 144 h 144"/>
                    <a:gd name="T12" fmla="*/ 73 w 118"/>
                    <a:gd name="T13" fmla="*/ 94 h 144"/>
                    <a:gd name="T14" fmla="*/ 118 w 118"/>
                    <a:gd name="T15" fmla="*/ 54 h 144"/>
                    <a:gd name="T16" fmla="*/ 54 w 118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144">
                      <a:moveTo>
                        <a:pt x="54" y="0"/>
                      </a:moveTo>
                      <a:lnTo>
                        <a:pt x="21" y="1"/>
                      </a:lnTo>
                      <a:lnTo>
                        <a:pt x="31" y="57"/>
                      </a:lnTo>
                      <a:lnTo>
                        <a:pt x="0" y="73"/>
                      </a:lnTo>
                      <a:lnTo>
                        <a:pt x="13" y="117"/>
                      </a:lnTo>
                      <a:lnTo>
                        <a:pt x="39" y="144"/>
                      </a:lnTo>
                      <a:lnTo>
                        <a:pt x="73" y="94"/>
                      </a:lnTo>
                      <a:lnTo>
                        <a:pt x="118" y="54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Freeform 26">
                  <a:extLst>
                    <a:ext uri="{FF2B5EF4-FFF2-40B4-BE49-F238E27FC236}">
                      <a16:creationId xmlns:a16="http://schemas.microsoft.com/office/drawing/2014/main" id="{60A2BA52-2AB3-4279-AEAA-5FE6A794A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03138" y="3582095"/>
                  <a:ext cx="302430" cy="158446"/>
                </a:xfrm>
                <a:custGeom>
                  <a:avLst/>
                  <a:gdLst>
                    <a:gd name="T0" fmla="*/ 0 w 236"/>
                    <a:gd name="T1" fmla="*/ 40 h 124"/>
                    <a:gd name="T2" fmla="*/ 33 w 236"/>
                    <a:gd name="T3" fmla="*/ 73 h 124"/>
                    <a:gd name="T4" fmla="*/ 65 w 236"/>
                    <a:gd name="T5" fmla="*/ 72 h 124"/>
                    <a:gd name="T6" fmla="*/ 126 w 236"/>
                    <a:gd name="T7" fmla="*/ 124 h 124"/>
                    <a:gd name="T8" fmla="*/ 188 w 236"/>
                    <a:gd name="T9" fmla="*/ 94 h 124"/>
                    <a:gd name="T10" fmla="*/ 236 w 236"/>
                    <a:gd name="T11" fmla="*/ 37 h 124"/>
                    <a:gd name="T12" fmla="*/ 231 w 236"/>
                    <a:gd name="T13" fmla="*/ 0 h 124"/>
                    <a:gd name="T14" fmla="*/ 137 w 236"/>
                    <a:gd name="T15" fmla="*/ 46 h 124"/>
                    <a:gd name="T16" fmla="*/ 78 w 236"/>
                    <a:gd name="T17" fmla="*/ 39 h 124"/>
                    <a:gd name="T18" fmla="*/ 35 w 236"/>
                    <a:gd name="T19" fmla="*/ 1 h 124"/>
                    <a:gd name="T20" fmla="*/ 0 w 236"/>
                    <a:gd name="T21" fmla="*/ 4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6" h="124">
                      <a:moveTo>
                        <a:pt x="0" y="40"/>
                      </a:moveTo>
                      <a:lnTo>
                        <a:pt x="33" y="73"/>
                      </a:lnTo>
                      <a:lnTo>
                        <a:pt x="65" y="72"/>
                      </a:lnTo>
                      <a:lnTo>
                        <a:pt x="126" y="124"/>
                      </a:lnTo>
                      <a:lnTo>
                        <a:pt x="188" y="94"/>
                      </a:lnTo>
                      <a:lnTo>
                        <a:pt x="236" y="37"/>
                      </a:lnTo>
                      <a:lnTo>
                        <a:pt x="231" y="0"/>
                      </a:lnTo>
                      <a:lnTo>
                        <a:pt x="137" y="46"/>
                      </a:lnTo>
                      <a:lnTo>
                        <a:pt x="78" y="39"/>
                      </a:lnTo>
                      <a:lnTo>
                        <a:pt x="35" y="1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1" name="Freeform 27">
                  <a:extLst>
                    <a:ext uri="{FF2B5EF4-FFF2-40B4-BE49-F238E27FC236}">
                      <a16:creationId xmlns:a16="http://schemas.microsoft.com/office/drawing/2014/main" id="{EE7F08E6-66AC-4801-A492-20660769F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3412332"/>
                  <a:ext cx="631064" cy="227483"/>
                </a:xfrm>
                <a:custGeom>
                  <a:avLst/>
                  <a:gdLst>
                    <a:gd name="T0" fmla="*/ 41 w 489"/>
                    <a:gd name="T1" fmla="*/ 168 h 178"/>
                    <a:gd name="T2" fmla="*/ 26 w 489"/>
                    <a:gd name="T3" fmla="*/ 118 h 178"/>
                    <a:gd name="T4" fmla="*/ 0 w 489"/>
                    <a:gd name="T5" fmla="*/ 106 h 178"/>
                    <a:gd name="T6" fmla="*/ 54 w 489"/>
                    <a:gd name="T7" fmla="*/ 51 h 178"/>
                    <a:gd name="T8" fmla="*/ 47 w 489"/>
                    <a:gd name="T9" fmla="*/ 21 h 178"/>
                    <a:gd name="T10" fmla="*/ 66 w 489"/>
                    <a:gd name="T11" fmla="*/ 0 h 178"/>
                    <a:gd name="T12" fmla="*/ 125 w 489"/>
                    <a:gd name="T13" fmla="*/ 3 h 178"/>
                    <a:gd name="T14" fmla="*/ 176 w 489"/>
                    <a:gd name="T15" fmla="*/ 52 h 178"/>
                    <a:gd name="T16" fmla="*/ 198 w 489"/>
                    <a:gd name="T17" fmla="*/ 31 h 178"/>
                    <a:gd name="T18" fmla="*/ 257 w 489"/>
                    <a:gd name="T19" fmla="*/ 49 h 178"/>
                    <a:gd name="T20" fmla="*/ 302 w 489"/>
                    <a:gd name="T21" fmla="*/ 16 h 178"/>
                    <a:gd name="T22" fmla="*/ 324 w 489"/>
                    <a:gd name="T23" fmla="*/ 27 h 178"/>
                    <a:gd name="T24" fmla="*/ 308 w 489"/>
                    <a:gd name="T25" fmla="*/ 72 h 178"/>
                    <a:gd name="T26" fmla="*/ 353 w 489"/>
                    <a:gd name="T27" fmla="*/ 85 h 178"/>
                    <a:gd name="T28" fmla="*/ 399 w 489"/>
                    <a:gd name="T29" fmla="*/ 51 h 178"/>
                    <a:gd name="T30" fmla="*/ 426 w 489"/>
                    <a:gd name="T31" fmla="*/ 57 h 178"/>
                    <a:gd name="T32" fmla="*/ 480 w 489"/>
                    <a:gd name="T33" fmla="*/ 25 h 178"/>
                    <a:gd name="T34" fmla="*/ 489 w 489"/>
                    <a:gd name="T35" fmla="*/ 78 h 178"/>
                    <a:gd name="T36" fmla="*/ 450 w 489"/>
                    <a:gd name="T37" fmla="*/ 133 h 178"/>
                    <a:gd name="T38" fmla="*/ 359 w 489"/>
                    <a:gd name="T39" fmla="*/ 178 h 178"/>
                    <a:gd name="T40" fmla="*/ 297 w 489"/>
                    <a:gd name="T41" fmla="*/ 169 h 178"/>
                    <a:gd name="T42" fmla="*/ 255 w 489"/>
                    <a:gd name="T43" fmla="*/ 130 h 178"/>
                    <a:gd name="T44" fmla="*/ 219 w 489"/>
                    <a:gd name="T45" fmla="*/ 171 h 178"/>
                    <a:gd name="T46" fmla="*/ 203 w 489"/>
                    <a:gd name="T47" fmla="*/ 124 h 178"/>
                    <a:gd name="T48" fmla="*/ 177 w 489"/>
                    <a:gd name="T49" fmla="*/ 126 h 178"/>
                    <a:gd name="T50" fmla="*/ 141 w 489"/>
                    <a:gd name="T51" fmla="*/ 91 h 178"/>
                    <a:gd name="T52" fmla="*/ 63 w 489"/>
                    <a:gd name="T53" fmla="*/ 165 h 178"/>
                    <a:gd name="T54" fmla="*/ 41 w 489"/>
                    <a:gd name="T55" fmla="*/ 168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89" h="178">
                      <a:moveTo>
                        <a:pt x="41" y="168"/>
                      </a:moveTo>
                      <a:lnTo>
                        <a:pt x="26" y="118"/>
                      </a:lnTo>
                      <a:lnTo>
                        <a:pt x="0" y="106"/>
                      </a:lnTo>
                      <a:lnTo>
                        <a:pt x="54" y="51"/>
                      </a:lnTo>
                      <a:lnTo>
                        <a:pt x="47" y="21"/>
                      </a:lnTo>
                      <a:lnTo>
                        <a:pt x="66" y="0"/>
                      </a:lnTo>
                      <a:lnTo>
                        <a:pt x="125" y="3"/>
                      </a:lnTo>
                      <a:lnTo>
                        <a:pt x="176" y="52"/>
                      </a:lnTo>
                      <a:lnTo>
                        <a:pt x="198" y="31"/>
                      </a:lnTo>
                      <a:lnTo>
                        <a:pt x="257" y="49"/>
                      </a:lnTo>
                      <a:lnTo>
                        <a:pt x="302" y="16"/>
                      </a:lnTo>
                      <a:lnTo>
                        <a:pt x="324" y="27"/>
                      </a:lnTo>
                      <a:lnTo>
                        <a:pt x="308" y="72"/>
                      </a:lnTo>
                      <a:lnTo>
                        <a:pt x="353" y="85"/>
                      </a:lnTo>
                      <a:lnTo>
                        <a:pt x="399" y="51"/>
                      </a:lnTo>
                      <a:lnTo>
                        <a:pt x="426" y="57"/>
                      </a:lnTo>
                      <a:lnTo>
                        <a:pt x="480" y="25"/>
                      </a:lnTo>
                      <a:lnTo>
                        <a:pt x="489" y="78"/>
                      </a:lnTo>
                      <a:lnTo>
                        <a:pt x="450" y="133"/>
                      </a:lnTo>
                      <a:lnTo>
                        <a:pt x="359" y="178"/>
                      </a:lnTo>
                      <a:lnTo>
                        <a:pt x="297" y="169"/>
                      </a:lnTo>
                      <a:lnTo>
                        <a:pt x="255" y="130"/>
                      </a:lnTo>
                      <a:lnTo>
                        <a:pt x="219" y="171"/>
                      </a:lnTo>
                      <a:lnTo>
                        <a:pt x="203" y="124"/>
                      </a:lnTo>
                      <a:lnTo>
                        <a:pt x="177" y="126"/>
                      </a:lnTo>
                      <a:lnTo>
                        <a:pt x="141" y="91"/>
                      </a:lnTo>
                      <a:lnTo>
                        <a:pt x="63" y="165"/>
                      </a:lnTo>
                      <a:lnTo>
                        <a:pt x="41" y="16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2" name="Freeform 28">
                  <a:extLst>
                    <a:ext uri="{FF2B5EF4-FFF2-40B4-BE49-F238E27FC236}">
                      <a16:creationId xmlns:a16="http://schemas.microsoft.com/office/drawing/2014/main" id="{456BB213-6478-421E-880F-288D924D9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843" y="3295761"/>
                  <a:ext cx="362479" cy="226351"/>
                </a:xfrm>
                <a:custGeom>
                  <a:avLst/>
                  <a:gdLst>
                    <a:gd name="T0" fmla="*/ 0 w 282"/>
                    <a:gd name="T1" fmla="*/ 121 h 175"/>
                    <a:gd name="T2" fmla="*/ 60 w 282"/>
                    <a:gd name="T3" fmla="*/ 138 h 175"/>
                    <a:gd name="T4" fmla="*/ 102 w 282"/>
                    <a:gd name="T5" fmla="*/ 106 h 175"/>
                    <a:gd name="T6" fmla="*/ 126 w 282"/>
                    <a:gd name="T7" fmla="*/ 117 h 175"/>
                    <a:gd name="T8" fmla="*/ 110 w 282"/>
                    <a:gd name="T9" fmla="*/ 163 h 175"/>
                    <a:gd name="T10" fmla="*/ 158 w 282"/>
                    <a:gd name="T11" fmla="*/ 175 h 175"/>
                    <a:gd name="T12" fmla="*/ 200 w 282"/>
                    <a:gd name="T13" fmla="*/ 141 h 175"/>
                    <a:gd name="T14" fmla="*/ 228 w 282"/>
                    <a:gd name="T15" fmla="*/ 147 h 175"/>
                    <a:gd name="T16" fmla="*/ 282 w 282"/>
                    <a:gd name="T17" fmla="*/ 114 h 175"/>
                    <a:gd name="T18" fmla="*/ 275 w 282"/>
                    <a:gd name="T19" fmla="*/ 39 h 175"/>
                    <a:gd name="T20" fmla="*/ 182 w 282"/>
                    <a:gd name="T21" fmla="*/ 37 h 175"/>
                    <a:gd name="T22" fmla="*/ 107 w 282"/>
                    <a:gd name="T23" fmla="*/ 61 h 175"/>
                    <a:gd name="T24" fmla="*/ 110 w 282"/>
                    <a:gd name="T25" fmla="*/ 0 h 175"/>
                    <a:gd name="T26" fmla="*/ 47 w 282"/>
                    <a:gd name="T27" fmla="*/ 45 h 175"/>
                    <a:gd name="T28" fmla="*/ 8 w 282"/>
                    <a:gd name="T29" fmla="*/ 25 h 175"/>
                    <a:gd name="T30" fmla="*/ 2 w 282"/>
                    <a:gd name="T31" fmla="*/ 73 h 175"/>
                    <a:gd name="T32" fmla="*/ 0 w 282"/>
                    <a:gd name="T33" fmla="*/ 121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2" h="175">
                      <a:moveTo>
                        <a:pt x="0" y="121"/>
                      </a:moveTo>
                      <a:lnTo>
                        <a:pt x="60" y="138"/>
                      </a:lnTo>
                      <a:lnTo>
                        <a:pt x="102" y="106"/>
                      </a:lnTo>
                      <a:lnTo>
                        <a:pt x="126" y="117"/>
                      </a:lnTo>
                      <a:lnTo>
                        <a:pt x="110" y="163"/>
                      </a:lnTo>
                      <a:lnTo>
                        <a:pt x="158" y="175"/>
                      </a:lnTo>
                      <a:lnTo>
                        <a:pt x="200" y="141"/>
                      </a:lnTo>
                      <a:lnTo>
                        <a:pt x="228" y="147"/>
                      </a:lnTo>
                      <a:lnTo>
                        <a:pt x="282" y="114"/>
                      </a:lnTo>
                      <a:lnTo>
                        <a:pt x="275" y="39"/>
                      </a:lnTo>
                      <a:lnTo>
                        <a:pt x="182" y="37"/>
                      </a:lnTo>
                      <a:lnTo>
                        <a:pt x="107" y="61"/>
                      </a:lnTo>
                      <a:lnTo>
                        <a:pt x="110" y="0"/>
                      </a:lnTo>
                      <a:lnTo>
                        <a:pt x="47" y="45"/>
                      </a:lnTo>
                      <a:lnTo>
                        <a:pt x="8" y="25"/>
                      </a:lnTo>
                      <a:lnTo>
                        <a:pt x="2" y="73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3" name="Freeform 29">
                  <a:extLst>
                    <a:ext uri="{FF2B5EF4-FFF2-40B4-BE49-F238E27FC236}">
                      <a16:creationId xmlns:a16="http://schemas.microsoft.com/office/drawing/2014/main" id="{BEEBCAA5-9735-48D0-A628-6ECA4276B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83486" y="3182586"/>
                  <a:ext cx="347194" cy="190135"/>
                </a:xfrm>
                <a:custGeom>
                  <a:avLst/>
                  <a:gdLst>
                    <a:gd name="T0" fmla="*/ 0 w 269"/>
                    <a:gd name="T1" fmla="*/ 112 h 147"/>
                    <a:gd name="T2" fmla="*/ 41 w 269"/>
                    <a:gd name="T3" fmla="*/ 132 h 147"/>
                    <a:gd name="T4" fmla="*/ 104 w 269"/>
                    <a:gd name="T5" fmla="*/ 88 h 147"/>
                    <a:gd name="T6" fmla="*/ 101 w 269"/>
                    <a:gd name="T7" fmla="*/ 147 h 147"/>
                    <a:gd name="T8" fmla="*/ 174 w 269"/>
                    <a:gd name="T9" fmla="*/ 124 h 147"/>
                    <a:gd name="T10" fmla="*/ 269 w 269"/>
                    <a:gd name="T11" fmla="*/ 126 h 147"/>
                    <a:gd name="T12" fmla="*/ 267 w 269"/>
                    <a:gd name="T13" fmla="*/ 93 h 147"/>
                    <a:gd name="T14" fmla="*/ 242 w 269"/>
                    <a:gd name="T15" fmla="*/ 25 h 147"/>
                    <a:gd name="T16" fmla="*/ 206 w 269"/>
                    <a:gd name="T17" fmla="*/ 0 h 147"/>
                    <a:gd name="T18" fmla="*/ 152 w 269"/>
                    <a:gd name="T19" fmla="*/ 19 h 147"/>
                    <a:gd name="T20" fmla="*/ 105 w 269"/>
                    <a:gd name="T21" fmla="*/ 0 h 147"/>
                    <a:gd name="T22" fmla="*/ 71 w 269"/>
                    <a:gd name="T23" fmla="*/ 15 h 147"/>
                    <a:gd name="T24" fmla="*/ 0 w 269"/>
                    <a:gd name="T25" fmla="*/ 11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69" h="147">
                      <a:moveTo>
                        <a:pt x="0" y="112"/>
                      </a:moveTo>
                      <a:lnTo>
                        <a:pt x="41" y="132"/>
                      </a:lnTo>
                      <a:lnTo>
                        <a:pt x="104" y="88"/>
                      </a:lnTo>
                      <a:lnTo>
                        <a:pt x="101" y="147"/>
                      </a:lnTo>
                      <a:lnTo>
                        <a:pt x="174" y="124"/>
                      </a:lnTo>
                      <a:lnTo>
                        <a:pt x="269" y="126"/>
                      </a:lnTo>
                      <a:lnTo>
                        <a:pt x="267" y="93"/>
                      </a:lnTo>
                      <a:lnTo>
                        <a:pt x="242" y="25"/>
                      </a:lnTo>
                      <a:lnTo>
                        <a:pt x="206" y="0"/>
                      </a:lnTo>
                      <a:lnTo>
                        <a:pt x="152" y="19"/>
                      </a:lnTo>
                      <a:lnTo>
                        <a:pt x="105" y="0"/>
                      </a:lnTo>
                      <a:lnTo>
                        <a:pt x="71" y="15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4" name="Freeform 30">
                  <a:extLst>
                    <a:ext uri="{FF2B5EF4-FFF2-40B4-BE49-F238E27FC236}">
                      <a16:creationId xmlns:a16="http://schemas.microsoft.com/office/drawing/2014/main" id="{7BB07832-CE52-490A-9C81-4139333CC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1779" y="2775153"/>
                  <a:ext cx="658359" cy="909932"/>
                </a:xfrm>
                <a:custGeom>
                  <a:avLst/>
                  <a:gdLst>
                    <a:gd name="T0" fmla="*/ 183 w 510"/>
                    <a:gd name="T1" fmla="*/ 0 h 705"/>
                    <a:gd name="T2" fmla="*/ 179 w 510"/>
                    <a:gd name="T3" fmla="*/ 67 h 705"/>
                    <a:gd name="T4" fmla="*/ 134 w 510"/>
                    <a:gd name="T5" fmla="*/ 113 h 705"/>
                    <a:gd name="T6" fmla="*/ 134 w 510"/>
                    <a:gd name="T7" fmla="*/ 158 h 705"/>
                    <a:gd name="T8" fmla="*/ 89 w 510"/>
                    <a:gd name="T9" fmla="*/ 203 h 705"/>
                    <a:gd name="T10" fmla="*/ 43 w 510"/>
                    <a:gd name="T11" fmla="*/ 249 h 705"/>
                    <a:gd name="T12" fmla="*/ 0 w 510"/>
                    <a:gd name="T13" fmla="*/ 313 h 705"/>
                    <a:gd name="T14" fmla="*/ 34 w 510"/>
                    <a:gd name="T15" fmla="*/ 315 h 705"/>
                    <a:gd name="T16" fmla="*/ 94 w 510"/>
                    <a:gd name="T17" fmla="*/ 373 h 705"/>
                    <a:gd name="T18" fmla="*/ 93 w 510"/>
                    <a:gd name="T19" fmla="*/ 430 h 705"/>
                    <a:gd name="T20" fmla="*/ 60 w 510"/>
                    <a:gd name="T21" fmla="*/ 477 h 705"/>
                    <a:gd name="T22" fmla="*/ 108 w 510"/>
                    <a:gd name="T23" fmla="*/ 541 h 705"/>
                    <a:gd name="T24" fmla="*/ 147 w 510"/>
                    <a:gd name="T25" fmla="*/ 525 h 705"/>
                    <a:gd name="T26" fmla="*/ 148 w 510"/>
                    <a:gd name="T27" fmla="*/ 552 h 705"/>
                    <a:gd name="T28" fmla="*/ 117 w 510"/>
                    <a:gd name="T29" fmla="*/ 609 h 705"/>
                    <a:gd name="T30" fmla="*/ 145 w 510"/>
                    <a:gd name="T31" fmla="*/ 642 h 705"/>
                    <a:gd name="T32" fmla="*/ 183 w 510"/>
                    <a:gd name="T33" fmla="*/ 705 h 705"/>
                    <a:gd name="T34" fmla="*/ 216 w 510"/>
                    <a:gd name="T35" fmla="*/ 702 h 705"/>
                    <a:gd name="T36" fmla="*/ 195 w 510"/>
                    <a:gd name="T37" fmla="*/ 651 h 705"/>
                    <a:gd name="T38" fmla="*/ 195 w 510"/>
                    <a:gd name="T39" fmla="*/ 598 h 705"/>
                    <a:gd name="T40" fmla="*/ 226 w 510"/>
                    <a:gd name="T41" fmla="*/ 517 h 705"/>
                    <a:gd name="T42" fmla="*/ 345 w 510"/>
                    <a:gd name="T43" fmla="*/ 432 h 705"/>
                    <a:gd name="T44" fmla="*/ 387 w 510"/>
                    <a:gd name="T45" fmla="*/ 448 h 705"/>
                    <a:gd name="T46" fmla="*/ 426 w 510"/>
                    <a:gd name="T47" fmla="*/ 436 h 705"/>
                    <a:gd name="T48" fmla="*/ 406 w 510"/>
                    <a:gd name="T49" fmla="*/ 364 h 705"/>
                    <a:gd name="T50" fmla="*/ 435 w 510"/>
                    <a:gd name="T51" fmla="*/ 343 h 705"/>
                    <a:gd name="T52" fmla="*/ 426 w 510"/>
                    <a:gd name="T53" fmla="*/ 235 h 705"/>
                    <a:gd name="T54" fmla="*/ 505 w 510"/>
                    <a:gd name="T55" fmla="*/ 183 h 705"/>
                    <a:gd name="T56" fmla="*/ 510 w 510"/>
                    <a:gd name="T57" fmla="*/ 138 h 705"/>
                    <a:gd name="T58" fmla="*/ 463 w 510"/>
                    <a:gd name="T59" fmla="*/ 142 h 705"/>
                    <a:gd name="T60" fmla="*/ 417 w 510"/>
                    <a:gd name="T61" fmla="*/ 105 h 705"/>
                    <a:gd name="T62" fmla="*/ 340 w 510"/>
                    <a:gd name="T63" fmla="*/ 127 h 705"/>
                    <a:gd name="T64" fmla="*/ 297 w 510"/>
                    <a:gd name="T65" fmla="*/ 168 h 705"/>
                    <a:gd name="T66" fmla="*/ 312 w 510"/>
                    <a:gd name="T67" fmla="*/ 85 h 705"/>
                    <a:gd name="T68" fmla="*/ 288 w 510"/>
                    <a:gd name="T69" fmla="*/ 37 h 705"/>
                    <a:gd name="T70" fmla="*/ 255 w 510"/>
                    <a:gd name="T71" fmla="*/ 51 h 705"/>
                    <a:gd name="T72" fmla="*/ 222 w 510"/>
                    <a:gd name="T73" fmla="*/ 16 h 705"/>
                    <a:gd name="T74" fmla="*/ 183 w 510"/>
                    <a:gd name="T75" fmla="*/ 0 h 7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10" h="705">
                      <a:moveTo>
                        <a:pt x="183" y="0"/>
                      </a:moveTo>
                      <a:lnTo>
                        <a:pt x="179" y="67"/>
                      </a:lnTo>
                      <a:lnTo>
                        <a:pt x="134" y="113"/>
                      </a:lnTo>
                      <a:lnTo>
                        <a:pt x="134" y="158"/>
                      </a:lnTo>
                      <a:lnTo>
                        <a:pt x="89" y="203"/>
                      </a:lnTo>
                      <a:lnTo>
                        <a:pt x="43" y="249"/>
                      </a:lnTo>
                      <a:lnTo>
                        <a:pt x="0" y="313"/>
                      </a:lnTo>
                      <a:lnTo>
                        <a:pt x="34" y="315"/>
                      </a:lnTo>
                      <a:lnTo>
                        <a:pt x="94" y="373"/>
                      </a:lnTo>
                      <a:lnTo>
                        <a:pt x="93" y="430"/>
                      </a:lnTo>
                      <a:lnTo>
                        <a:pt x="60" y="477"/>
                      </a:lnTo>
                      <a:lnTo>
                        <a:pt x="108" y="541"/>
                      </a:lnTo>
                      <a:lnTo>
                        <a:pt x="147" y="525"/>
                      </a:lnTo>
                      <a:lnTo>
                        <a:pt x="148" y="552"/>
                      </a:lnTo>
                      <a:lnTo>
                        <a:pt x="117" y="609"/>
                      </a:lnTo>
                      <a:lnTo>
                        <a:pt x="145" y="642"/>
                      </a:lnTo>
                      <a:lnTo>
                        <a:pt x="183" y="705"/>
                      </a:lnTo>
                      <a:lnTo>
                        <a:pt x="216" y="702"/>
                      </a:lnTo>
                      <a:lnTo>
                        <a:pt x="195" y="651"/>
                      </a:lnTo>
                      <a:lnTo>
                        <a:pt x="195" y="598"/>
                      </a:lnTo>
                      <a:lnTo>
                        <a:pt x="226" y="517"/>
                      </a:lnTo>
                      <a:lnTo>
                        <a:pt x="345" y="432"/>
                      </a:lnTo>
                      <a:lnTo>
                        <a:pt x="387" y="448"/>
                      </a:lnTo>
                      <a:lnTo>
                        <a:pt x="426" y="436"/>
                      </a:lnTo>
                      <a:lnTo>
                        <a:pt x="406" y="364"/>
                      </a:lnTo>
                      <a:lnTo>
                        <a:pt x="435" y="343"/>
                      </a:lnTo>
                      <a:lnTo>
                        <a:pt x="426" y="235"/>
                      </a:lnTo>
                      <a:lnTo>
                        <a:pt x="505" y="183"/>
                      </a:lnTo>
                      <a:lnTo>
                        <a:pt x="510" y="138"/>
                      </a:lnTo>
                      <a:lnTo>
                        <a:pt x="463" y="142"/>
                      </a:lnTo>
                      <a:lnTo>
                        <a:pt x="417" y="105"/>
                      </a:lnTo>
                      <a:lnTo>
                        <a:pt x="340" y="127"/>
                      </a:lnTo>
                      <a:lnTo>
                        <a:pt x="297" y="168"/>
                      </a:lnTo>
                      <a:lnTo>
                        <a:pt x="312" y="85"/>
                      </a:lnTo>
                      <a:lnTo>
                        <a:pt x="288" y="37"/>
                      </a:lnTo>
                      <a:lnTo>
                        <a:pt x="255" y="51"/>
                      </a:lnTo>
                      <a:lnTo>
                        <a:pt x="222" y="16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6" name="Freeform 31">
                  <a:extLst>
                    <a:ext uri="{FF2B5EF4-FFF2-40B4-BE49-F238E27FC236}">
                      <a16:creationId xmlns:a16="http://schemas.microsoft.com/office/drawing/2014/main" id="{B343D639-EC80-4125-915C-A05C0F0F4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1803" y="2952839"/>
                  <a:ext cx="546994" cy="814864"/>
                </a:xfrm>
                <a:custGeom>
                  <a:avLst/>
                  <a:gdLst>
                    <a:gd name="T0" fmla="*/ 372 w 425"/>
                    <a:gd name="T1" fmla="*/ 21 h 630"/>
                    <a:gd name="T2" fmla="*/ 317 w 425"/>
                    <a:gd name="T3" fmla="*/ 0 h 630"/>
                    <a:gd name="T4" fmla="*/ 314 w 425"/>
                    <a:gd name="T5" fmla="*/ 43 h 630"/>
                    <a:gd name="T6" fmla="*/ 233 w 425"/>
                    <a:gd name="T7" fmla="*/ 96 h 630"/>
                    <a:gd name="T8" fmla="*/ 242 w 425"/>
                    <a:gd name="T9" fmla="*/ 204 h 630"/>
                    <a:gd name="T10" fmla="*/ 213 w 425"/>
                    <a:gd name="T11" fmla="*/ 225 h 630"/>
                    <a:gd name="T12" fmla="*/ 231 w 425"/>
                    <a:gd name="T13" fmla="*/ 297 h 630"/>
                    <a:gd name="T14" fmla="*/ 197 w 425"/>
                    <a:gd name="T15" fmla="*/ 312 h 630"/>
                    <a:gd name="T16" fmla="*/ 152 w 425"/>
                    <a:gd name="T17" fmla="*/ 294 h 630"/>
                    <a:gd name="T18" fmla="*/ 33 w 425"/>
                    <a:gd name="T19" fmla="*/ 379 h 630"/>
                    <a:gd name="T20" fmla="*/ 0 w 425"/>
                    <a:gd name="T21" fmla="*/ 462 h 630"/>
                    <a:gd name="T22" fmla="*/ 2 w 425"/>
                    <a:gd name="T23" fmla="*/ 516 h 630"/>
                    <a:gd name="T24" fmla="*/ 39 w 425"/>
                    <a:gd name="T25" fmla="*/ 600 h 630"/>
                    <a:gd name="T26" fmla="*/ 81 w 425"/>
                    <a:gd name="T27" fmla="*/ 630 h 630"/>
                    <a:gd name="T28" fmla="*/ 123 w 425"/>
                    <a:gd name="T29" fmla="*/ 595 h 630"/>
                    <a:gd name="T30" fmla="*/ 153 w 425"/>
                    <a:gd name="T31" fmla="*/ 600 h 630"/>
                    <a:gd name="T32" fmla="*/ 189 w 425"/>
                    <a:gd name="T33" fmla="*/ 544 h 630"/>
                    <a:gd name="T34" fmla="*/ 168 w 425"/>
                    <a:gd name="T35" fmla="*/ 520 h 630"/>
                    <a:gd name="T36" fmla="*/ 200 w 425"/>
                    <a:gd name="T37" fmla="*/ 495 h 630"/>
                    <a:gd name="T38" fmla="*/ 261 w 425"/>
                    <a:gd name="T39" fmla="*/ 522 h 630"/>
                    <a:gd name="T40" fmla="*/ 293 w 425"/>
                    <a:gd name="T41" fmla="*/ 498 h 630"/>
                    <a:gd name="T42" fmla="*/ 315 w 425"/>
                    <a:gd name="T43" fmla="*/ 507 h 630"/>
                    <a:gd name="T44" fmla="*/ 357 w 425"/>
                    <a:gd name="T45" fmla="*/ 459 h 630"/>
                    <a:gd name="T46" fmla="*/ 411 w 425"/>
                    <a:gd name="T47" fmla="*/ 405 h 630"/>
                    <a:gd name="T48" fmla="*/ 404 w 425"/>
                    <a:gd name="T49" fmla="*/ 376 h 630"/>
                    <a:gd name="T50" fmla="*/ 422 w 425"/>
                    <a:gd name="T51" fmla="*/ 352 h 630"/>
                    <a:gd name="T52" fmla="*/ 425 w 425"/>
                    <a:gd name="T53" fmla="*/ 318 h 630"/>
                    <a:gd name="T54" fmla="*/ 390 w 425"/>
                    <a:gd name="T55" fmla="*/ 291 h 630"/>
                    <a:gd name="T56" fmla="*/ 390 w 425"/>
                    <a:gd name="T57" fmla="*/ 133 h 630"/>
                    <a:gd name="T58" fmla="*/ 359 w 425"/>
                    <a:gd name="T59" fmla="*/ 66 h 630"/>
                    <a:gd name="T60" fmla="*/ 372 w 425"/>
                    <a:gd name="T61" fmla="*/ 21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25" h="630">
                      <a:moveTo>
                        <a:pt x="372" y="21"/>
                      </a:moveTo>
                      <a:lnTo>
                        <a:pt x="317" y="0"/>
                      </a:lnTo>
                      <a:lnTo>
                        <a:pt x="314" y="43"/>
                      </a:lnTo>
                      <a:lnTo>
                        <a:pt x="233" y="96"/>
                      </a:lnTo>
                      <a:lnTo>
                        <a:pt x="242" y="204"/>
                      </a:lnTo>
                      <a:lnTo>
                        <a:pt x="213" y="225"/>
                      </a:lnTo>
                      <a:lnTo>
                        <a:pt x="231" y="297"/>
                      </a:lnTo>
                      <a:lnTo>
                        <a:pt x="197" y="312"/>
                      </a:lnTo>
                      <a:lnTo>
                        <a:pt x="152" y="294"/>
                      </a:lnTo>
                      <a:lnTo>
                        <a:pt x="33" y="379"/>
                      </a:lnTo>
                      <a:lnTo>
                        <a:pt x="0" y="462"/>
                      </a:lnTo>
                      <a:lnTo>
                        <a:pt x="2" y="516"/>
                      </a:lnTo>
                      <a:lnTo>
                        <a:pt x="39" y="600"/>
                      </a:lnTo>
                      <a:lnTo>
                        <a:pt x="81" y="630"/>
                      </a:lnTo>
                      <a:lnTo>
                        <a:pt x="123" y="595"/>
                      </a:lnTo>
                      <a:lnTo>
                        <a:pt x="153" y="600"/>
                      </a:lnTo>
                      <a:lnTo>
                        <a:pt x="189" y="544"/>
                      </a:lnTo>
                      <a:lnTo>
                        <a:pt x="168" y="520"/>
                      </a:lnTo>
                      <a:lnTo>
                        <a:pt x="200" y="495"/>
                      </a:lnTo>
                      <a:lnTo>
                        <a:pt x="261" y="522"/>
                      </a:lnTo>
                      <a:lnTo>
                        <a:pt x="293" y="498"/>
                      </a:lnTo>
                      <a:lnTo>
                        <a:pt x="315" y="507"/>
                      </a:lnTo>
                      <a:lnTo>
                        <a:pt x="357" y="459"/>
                      </a:lnTo>
                      <a:lnTo>
                        <a:pt x="411" y="405"/>
                      </a:lnTo>
                      <a:lnTo>
                        <a:pt x="404" y="376"/>
                      </a:lnTo>
                      <a:lnTo>
                        <a:pt x="422" y="352"/>
                      </a:lnTo>
                      <a:lnTo>
                        <a:pt x="425" y="318"/>
                      </a:lnTo>
                      <a:lnTo>
                        <a:pt x="390" y="291"/>
                      </a:lnTo>
                      <a:lnTo>
                        <a:pt x="390" y="133"/>
                      </a:lnTo>
                      <a:lnTo>
                        <a:pt x="359" y="66"/>
                      </a:lnTo>
                      <a:lnTo>
                        <a:pt x="372" y="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7" name="Freeform 32">
                  <a:extLst>
                    <a:ext uri="{FF2B5EF4-FFF2-40B4-BE49-F238E27FC236}">
                      <a16:creationId xmlns:a16="http://schemas.microsoft.com/office/drawing/2014/main" id="{3480F994-4C5F-4138-BDFA-210DCCC16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2951707"/>
                  <a:ext cx="399601" cy="527398"/>
                </a:xfrm>
                <a:custGeom>
                  <a:avLst/>
                  <a:gdLst>
                    <a:gd name="T0" fmla="*/ 14 w 309"/>
                    <a:gd name="T1" fmla="*/ 23 h 408"/>
                    <a:gd name="T2" fmla="*/ 63 w 309"/>
                    <a:gd name="T3" fmla="*/ 0 h 408"/>
                    <a:gd name="T4" fmla="*/ 96 w 309"/>
                    <a:gd name="T5" fmla="*/ 6 h 408"/>
                    <a:gd name="T6" fmla="*/ 167 w 309"/>
                    <a:gd name="T7" fmla="*/ 45 h 408"/>
                    <a:gd name="T8" fmla="*/ 210 w 309"/>
                    <a:gd name="T9" fmla="*/ 83 h 408"/>
                    <a:gd name="T10" fmla="*/ 261 w 309"/>
                    <a:gd name="T11" fmla="*/ 135 h 408"/>
                    <a:gd name="T12" fmla="*/ 309 w 309"/>
                    <a:gd name="T13" fmla="*/ 180 h 408"/>
                    <a:gd name="T14" fmla="*/ 273 w 309"/>
                    <a:gd name="T15" fmla="*/ 192 h 408"/>
                    <a:gd name="T16" fmla="*/ 204 w 309"/>
                    <a:gd name="T17" fmla="*/ 290 h 408"/>
                    <a:gd name="T18" fmla="*/ 198 w 309"/>
                    <a:gd name="T19" fmla="*/ 341 h 408"/>
                    <a:gd name="T20" fmla="*/ 197 w 309"/>
                    <a:gd name="T21" fmla="*/ 387 h 408"/>
                    <a:gd name="T22" fmla="*/ 177 w 309"/>
                    <a:gd name="T23" fmla="*/ 408 h 408"/>
                    <a:gd name="T24" fmla="*/ 122 w 309"/>
                    <a:gd name="T25" fmla="*/ 357 h 408"/>
                    <a:gd name="T26" fmla="*/ 65 w 309"/>
                    <a:gd name="T27" fmla="*/ 356 h 408"/>
                    <a:gd name="T28" fmla="*/ 69 w 309"/>
                    <a:gd name="T29" fmla="*/ 318 h 408"/>
                    <a:gd name="T30" fmla="*/ 32 w 309"/>
                    <a:gd name="T31" fmla="*/ 293 h 408"/>
                    <a:gd name="T32" fmla="*/ 33 w 309"/>
                    <a:gd name="T33" fmla="*/ 134 h 408"/>
                    <a:gd name="T34" fmla="*/ 0 w 309"/>
                    <a:gd name="T35" fmla="*/ 63 h 408"/>
                    <a:gd name="T36" fmla="*/ 14 w 309"/>
                    <a:gd name="T37" fmla="*/ 23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9" h="408">
                      <a:moveTo>
                        <a:pt x="14" y="23"/>
                      </a:moveTo>
                      <a:lnTo>
                        <a:pt x="63" y="0"/>
                      </a:lnTo>
                      <a:lnTo>
                        <a:pt x="96" y="6"/>
                      </a:lnTo>
                      <a:lnTo>
                        <a:pt x="167" y="45"/>
                      </a:lnTo>
                      <a:lnTo>
                        <a:pt x="210" y="83"/>
                      </a:lnTo>
                      <a:lnTo>
                        <a:pt x="261" y="135"/>
                      </a:lnTo>
                      <a:lnTo>
                        <a:pt x="309" y="180"/>
                      </a:lnTo>
                      <a:lnTo>
                        <a:pt x="273" y="192"/>
                      </a:lnTo>
                      <a:lnTo>
                        <a:pt x="204" y="290"/>
                      </a:lnTo>
                      <a:lnTo>
                        <a:pt x="198" y="341"/>
                      </a:lnTo>
                      <a:lnTo>
                        <a:pt x="197" y="387"/>
                      </a:lnTo>
                      <a:lnTo>
                        <a:pt x="177" y="408"/>
                      </a:lnTo>
                      <a:lnTo>
                        <a:pt x="122" y="357"/>
                      </a:lnTo>
                      <a:lnTo>
                        <a:pt x="65" y="356"/>
                      </a:lnTo>
                      <a:lnTo>
                        <a:pt x="69" y="318"/>
                      </a:lnTo>
                      <a:lnTo>
                        <a:pt x="32" y="293"/>
                      </a:lnTo>
                      <a:lnTo>
                        <a:pt x="33" y="134"/>
                      </a:lnTo>
                      <a:lnTo>
                        <a:pt x="0" y="63"/>
                      </a:lnTo>
                      <a:lnTo>
                        <a:pt x="14" y="2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8" name="Freeform 33">
                  <a:extLst>
                    <a:ext uri="{FF2B5EF4-FFF2-40B4-BE49-F238E27FC236}">
                      <a16:creationId xmlns:a16="http://schemas.microsoft.com/office/drawing/2014/main" id="{992AF5A3-B705-4259-BA6A-8A487714A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98583" y="2414123"/>
                  <a:ext cx="1249026" cy="1205320"/>
                </a:xfrm>
                <a:custGeom>
                  <a:avLst/>
                  <a:gdLst>
                    <a:gd name="T0" fmla="*/ 49 w 928"/>
                    <a:gd name="T1" fmla="*/ 67 h 893"/>
                    <a:gd name="T2" fmla="*/ 8 w 928"/>
                    <a:gd name="T3" fmla="*/ 104 h 893"/>
                    <a:gd name="T4" fmla="*/ 0 w 928"/>
                    <a:gd name="T5" fmla="*/ 169 h 893"/>
                    <a:gd name="T6" fmla="*/ 13 w 928"/>
                    <a:gd name="T7" fmla="*/ 250 h 893"/>
                    <a:gd name="T8" fmla="*/ 65 w 928"/>
                    <a:gd name="T9" fmla="*/ 271 h 893"/>
                    <a:gd name="T10" fmla="*/ 78 w 928"/>
                    <a:gd name="T11" fmla="*/ 299 h 893"/>
                    <a:gd name="T12" fmla="*/ 129 w 928"/>
                    <a:gd name="T13" fmla="*/ 308 h 893"/>
                    <a:gd name="T14" fmla="*/ 192 w 928"/>
                    <a:gd name="T15" fmla="*/ 366 h 893"/>
                    <a:gd name="T16" fmla="*/ 111 w 928"/>
                    <a:gd name="T17" fmla="*/ 525 h 893"/>
                    <a:gd name="T18" fmla="*/ 65 w 928"/>
                    <a:gd name="T19" fmla="*/ 638 h 893"/>
                    <a:gd name="T20" fmla="*/ 28 w 928"/>
                    <a:gd name="T21" fmla="*/ 676 h 893"/>
                    <a:gd name="T22" fmla="*/ 55 w 928"/>
                    <a:gd name="T23" fmla="*/ 721 h 893"/>
                    <a:gd name="T24" fmla="*/ 97 w 928"/>
                    <a:gd name="T25" fmla="*/ 775 h 893"/>
                    <a:gd name="T26" fmla="*/ 86 w 928"/>
                    <a:gd name="T27" fmla="*/ 818 h 893"/>
                    <a:gd name="T28" fmla="*/ 126 w 928"/>
                    <a:gd name="T29" fmla="*/ 844 h 893"/>
                    <a:gd name="T30" fmla="*/ 152 w 928"/>
                    <a:gd name="T31" fmla="*/ 874 h 893"/>
                    <a:gd name="T32" fmla="*/ 189 w 928"/>
                    <a:gd name="T33" fmla="*/ 851 h 893"/>
                    <a:gd name="T34" fmla="*/ 629 w 928"/>
                    <a:gd name="T35" fmla="*/ 893 h 893"/>
                    <a:gd name="T36" fmla="*/ 714 w 928"/>
                    <a:gd name="T37" fmla="*/ 768 h 893"/>
                    <a:gd name="T38" fmla="*/ 700 w 928"/>
                    <a:gd name="T39" fmla="*/ 733 h 893"/>
                    <a:gd name="T40" fmla="*/ 706 w 928"/>
                    <a:gd name="T41" fmla="*/ 699 h 893"/>
                    <a:gd name="T42" fmla="*/ 761 w 928"/>
                    <a:gd name="T43" fmla="*/ 646 h 893"/>
                    <a:gd name="T44" fmla="*/ 781 w 928"/>
                    <a:gd name="T45" fmla="*/ 604 h 893"/>
                    <a:gd name="T46" fmla="*/ 753 w 928"/>
                    <a:gd name="T47" fmla="*/ 569 h 893"/>
                    <a:gd name="T48" fmla="*/ 795 w 928"/>
                    <a:gd name="T49" fmla="*/ 506 h 893"/>
                    <a:gd name="T50" fmla="*/ 885 w 928"/>
                    <a:gd name="T51" fmla="*/ 417 h 893"/>
                    <a:gd name="T52" fmla="*/ 882 w 928"/>
                    <a:gd name="T53" fmla="*/ 377 h 893"/>
                    <a:gd name="T54" fmla="*/ 927 w 928"/>
                    <a:gd name="T55" fmla="*/ 330 h 893"/>
                    <a:gd name="T56" fmla="*/ 928 w 928"/>
                    <a:gd name="T57" fmla="*/ 268 h 893"/>
                    <a:gd name="T58" fmla="*/ 847 w 928"/>
                    <a:gd name="T59" fmla="*/ 236 h 893"/>
                    <a:gd name="T60" fmla="*/ 781 w 928"/>
                    <a:gd name="T61" fmla="*/ 262 h 893"/>
                    <a:gd name="T62" fmla="*/ 710 w 928"/>
                    <a:gd name="T63" fmla="*/ 334 h 893"/>
                    <a:gd name="T64" fmla="*/ 655 w 928"/>
                    <a:gd name="T65" fmla="*/ 320 h 893"/>
                    <a:gd name="T66" fmla="*/ 612 w 928"/>
                    <a:gd name="T67" fmla="*/ 325 h 893"/>
                    <a:gd name="T68" fmla="*/ 589 w 928"/>
                    <a:gd name="T69" fmla="*/ 333 h 893"/>
                    <a:gd name="T70" fmla="*/ 537 w 928"/>
                    <a:gd name="T71" fmla="*/ 350 h 893"/>
                    <a:gd name="T72" fmla="*/ 597 w 928"/>
                    <a:gd name="T73" fmla="*/ 311 h 893"/>
                    <a:gd name="T74" fmla="*/ 598 w 928"/>
                    <a:gd name="T75" fmla="*/ 270 h 893"/>
                    <a:gd name="T76" fmla="*/ 588 w 928"/>
                    <a:gd name="T77" fmla="*/ 216 h 893"/>
                    <a:gd name="T78" fmla="*/ 649 w 928"/>
                    <a:gd name="T79" fmla="*/ 182 h 893"/>
                    <a:gd name="T80" fmla="*/ 678 w 928"/>
                    <a:gd name="T81" fmla="*/ 206 h 893"/>
                    <a:gd name="T82" fmla="*/ 730 w 928"/>
                    <a:gd name="T83" fmla="*/ 185 h 893"/>
                    <a:gd name="T84" fmla="*/ 757 w 928"/>
                    <a:gd name="T85" fmla="*/ 219 h 893"/>
                    <a:gd name="T86" fmla="*/ 756 w 928"/>
                    <a:gd name="T87" fmla="*/ 258 h 893"/>
                    <a:gd name="T88" fmla="*/ 712 w 928"/>
                    <a:gd name="T89" fmla="*/ 305 h 893"/>
                    <a:gd name="T90" fmla="*/ 670 w 928"/>
                    <a:gd name="T91" fmla="*/ 296 h 893"/>
                    <a:gd name="T92" fmla="*/ 621 w 928"/>
                    <a:gd name="T93" fmla="*/ 302 h 893"/>
                    <a:gd name="T94" fmla="*/ 577 w 928"/>
                    <a:gd name="T95" fmla="*/ 274 h 893"/>
                    <a:gd name="T96" fmla="*/ 499 w 928"/>
                    <a:gd name="T97" fmla="*/ 277 h 893"/>
                    <a:gd name="T98" fmla="*/ 433 w 928"/>
                    <a:gd name="T99" fmla="*/ 179 h 893"/>
                    <a:gd name="T100" fmla="*/ 393 w 928"/>
                    <a:gd name="T101" fmla="*/ 90 h 893"/>
                    <a:gd name="T102" fmla="*/ 319 w 928"/>
                    <a:gd name="T103" fmla="*/ 49 h 893"/>
                    <a:gd name="T104" fmla="*/ 292 w 928"/>
                    <a:gd name="T105" fmla="*/ 0 h 893"/>
                    <a:gd name="T106" fmla="*/ 223 w 928"/>
                    <a:gd name="T107" fmla="*/ 4 h 893"/>
                    <a:gd name="T108" fmla="*/ 217 w 928"/>
                    <a:gd name="T109" fmla="*/ 37 h 893"/>
                    <a:gd name="T110" fmla="*/ 170 w 928"/>
                    <a:gd name="T111" fmla="*/ 56 h 893"/>
                    <a:gd name="T112" fmla="*/ 140 w 928"/>
                    <a:gd name="T113" fmla="*/ 40 h 893"/>
                    <a:gd name="T114" fmla="*/ 101 w 928"/>
                    <a:gd name="T115" fmla="*/ 58 h 893"/>
                    <a:gd name="T116" fmla="*/ 49 w 928"/>
                    <a:gd name="T117" fmla="*/ 67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28" h="893">
                      <a:moveTo>
                        <a:pt x="49" y="67"/>
                      </a:moveTo>
                      <a:lnTo>
                        <a:pt x="8" y="104"/>
                      </a:lnTo>
                      <a:lnTo>
                        <a:pt x="0" y="169"/>
                      </a:lnTo>
                      <a:lnTo>
                        <a:pt x="13" y="250"/>
                      </a:lnTo>
                      <a:lnTo>
                        <a:pt x="65" y="271"/>
                      </a:lnTo>
                      <a:lnTo>
                        <a:pt x="78" y="299"/>
                      </a:lnTo>
                      <a:lnTo>
                        <a:pt x="129" y="308"/>
                      </a:lnTo>
                      <a:lnTo>
                        <a:pt x="192" y="366"/>
                      </a:lnTo>
                      <a:lnTo>
                        <a:pt x="111" y="525"/>
                      </a:lnTo>
                      <a:lnTo>
                        <a:pt x="65" y="638"/>
                      </a:lnTo>
                      <a:lnTo>
                        <a:pt x="28" y="676"/>
                      </a:lnTo>
                      <a:lnTo>
                        <a:pt x="55" y="721"/>
                      </a:lnTo>
                      <a:lnTo>
                        <a:pt x="97" y="775"/>
                      </a:lnTo>
                      <a:lnTo>
                        <a:pt x="86" y="818"/>
                      </a:lnTo>
                      <a:lnTo>
                        <a:pt x="126" y="844"/>
                      </a:lnTo>
                      <a:lnTo>
                        <a:pt x="152" y="874"/>
                      </a:lnTo>
                      <a:lnTo>
                        <a:pt x="189" y="851"/>
                      </a:lnTo>
                      <a:lnTo>
                        <a:pt x="629" y="893"/>
                      </a:lnTo>
                      <a:lnTo>
                        <a:pt x="714" y="768"/>
                      </a:lnTo>
                      <a:lnTo>
                        <a:pt x="700" y="733"/>
                      </a:lnTo>
                      <a:lnTo>
                        <a:pt x="706" y="699"/>
                      </a:lnTo>
                      <a:lnTo>
                        <a:pt x="761" y="646"/>
                      </a:lnTo>
                      <a:lnTo>
                        <a:pt x="781" y="604"/>
                      </a:lnTo>
                      <a:lnTo>
                        <a:pt x="753" y="569"/>
                      </a:lnTo>
                      <a:lnTo>
                        <a:pt x="795" y="506"/>
                      </a:lnTo>
                      <a:lnTo>
                        <a:pt x="885" y="417"/>
                      </a:lnTo>
                      <a:lnTo>
                        <a:pt x="882" y="377"/>
                      </a:lnTo>
                      <a:lnTo>
                        <a:pt x="927" y="330"/>
                      </a:lnTo>
                      <a:lnTo>
                        <a:pt x="928" y="268"/>
                      </a:lnTo>
                      <a:lnTo>
                        <a:pt x="847" y="236"/>
                      </a:lnTo>
                      <a:lnTo>
                        <a:pt x="781" y="262"/>
                      </a:lnTo>
                      <a:lnTo>
                        <a:pt x="710" y="334"/>
                      </a:lnTo>
                      <a:lnTo>
                        <a:pt x="655" y="320"/>
                      </a:lnTo>
                      <a:lnTo>
                        <a:pt x="612" y="325"/>
                      </a:lnTo>
                      <a:lnTo>
                        <a:pt x="589" y="333"/>
                      </a:lnTo>
                      <a:lnTo>
                        <a:pt x="537" y="350"/>
                      </a:lnTo>
                      <a:lnTo>
                        <a:pt x="597" y="311"/>
                      </a:lnTo>
                      <a:lnTo>
                        <a:pt x="598" y="270"/>
                      </a:lnTo>
                      <a:lnTo>
                        <a:pt x="588" y="216"/>
                      </a:lnTo>
                      <a:lnTo>
                        <a:pt x="649" y="182"/>
                      </a:lnTo>
                      <a:lnTo>
                        <a:pt x="678" y="206"/>
                      </a:lnTo>
                      <a:lnTo>
                        <a:pt x="730" y="185"/>
                      </a:lnTo>
                      <a:lnTo>
                        <a:pt x="757" y="219"/>
                      </a:lnTo>
                      <a:lnTo>
                        <a:pt x="756" y="258"/>
                      </a:lnTo>
                      <a:lnTo>
                        <a:pt x="712" y="305"/>
                      </a:lnTo>
                      <a:lnTo>
                        <a:pt x="670" y="296"/>
                      </a:lnTo>
                      <a:lnTo>
                        <a:pt x="621" y="302"/>
                      </a:lnTo>
                      <a:lnTo>
                        <a:pt x="577" y="274"/>
                      </a:lnTo>
                      <a:lnTo>
                        <a:pt x="499" y="277"/>
                      </a:lnTo>
                      <a:lnTo>
                        <a:pt x="433" y="179"/>
                      </a:lnTo>
                      <a:lnTo>
                        <a:pt x="393" y="90"/>
                      </a:lnTo>
                      <a:lnTo>
                        <a:pt x="319" y="49"/>
                      </a:lnTo>
                      <a:lnTo>
                        <a:pt x="292" y="0"/>
                      </a:lnTo>
                      <a:lnTo>
                        <a:pt x="223" y="4"/>
                      </a:lnTo>
                      <a:lnTo>
                        <a:pt x="217" y="37"/>
                      </a:lnTo>
                      <a:lnTo>
                        <a:pt x="170" y="56"/>
                      </a:lnTo>
                      <a:lnTo>
                        <a:pt x="140" y="40"/>
                      </a:lnTo>
                      <a:lnTo>
                        <a:pt x="101" y="58"/>
                      </a:lnTo>
                      <a:lnTo>
                        <a:pt x="49" y="6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9" name="Freeform 37">
                  <a:extLst>
                    <a:ext uri="{FF2B5EF4-FFF2-40B4-BE49-F238E27FC236}">
                      <a16:creationId xmlns:a16="http://schemas.microsoft.com/office/drawing/2014/main" id="{9D94A0D9-A6A6-434B-A75B-D8180E7FFF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0542" y="2240965"/>
                  <a:ext cx="473844" cy="548901"/>
                </a:xfrm>
                <a:custGeom>
                  <a:avLst/>
                  <a:gdLst>
                    <a:gd name="T0" fmla="*/ 184 w 367"/>
                    <a:gd name="T1" fmla="*/ 132 h 424"/>
                    <a:gd name="T2" fmla="*/ 84 w 367"/>
                    <a:gd name="T3" fmla="*/ 163 h 424"/>
                    <a:gd name="T4" fmla="*/ 0 w 367"/>
                    <a:gd name="T5" fmla="*/ 136 h 424"/>
                    <a:gd name="T6" fmla="*/ 24 w 367"/>
                    <a:gd name="T7" fmla="*/ 184 h 424"/>
                    <a:gd name="T8" fmla="*/ 105 w 367"/>
                    <a:gd name="T9" fmla="*/ 226 h 424"/>
                    <a:gd name="T10" fmla="*/ 147 w 367"/>
                    <a:gd name="T11" fmla="*/ 322 h 424"/>
                    <a:gd name="T12" fmla="*/ 217 w 367"/>
                    <a:gd name="T13" fmla="*/ 424 h 424"/>
                    <a:gd name="T14" fmla="*/ 238 w 367"/>
                    <a:gd name="T15" fmla="*/ 421 h 424"/>
                    <a:gd name="T16" fmla="*/ 268 w 367"/>
                    <a:gd name="T17" fmla="*/ 351 h 424"/>
                    <a:gd name="T18" fmla="*/ 334 w 367"/>
                    <a:gd name="T19" fmla="*/ 298 h 424"/>
                    <a:gd name="T20" fmla="*/ 367 w 367"/>
                    <a:gd name="T21" fmla="*/ 210 h 424"/>
                    <a:gd name="T22" fmla="*/ 328 w 367"/>
                    <a:gd name="T23" fmla="*/ 163 h 424"/>
                    <a:gd name="T24" fmla="*/ 286 w 367"/>
                    <a:gd name="T25" fmla="*/ 81 h 424"/>
                    <a:gd name="T26" fmla="*/ 280 w 367"/>
                    <a:gd name="T27" fmla="*/ 0 h 424"/>
                    <a:gd name="T28" fmla="*/ 217 w 367"/>
                    <a:gd name="T29" fmla="*/ 39 h 424"/>
                    <a:gd name="T30" fmla="*/ 184 w 367"/>
                    <a:gd name="T31" fmla="*/ 13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424">
                      <a:moveTo>
                        <a:pt x="184" y="132"/>
                      </a:moveTo>
                      <a:lnTo>
                        <a:pt x="84" y="163"/>
                      </a:lnTo>
                      <a:lnTo>
                        <a:pt x="0" y="136"/>
                      </a:lnTo>
                      <a:lnTo>
                        <a:pt x="24" y="184"/>
                      </a:lnTo>
                      <a:lnTo>
                        <a:pt x="105" y="226"/>
                      </a:lnTo>
                      <a:lnTo>
                        <a:pt x="147" y="322"/>
                      </a:lnTo>
                      <a:lnTo>
                        <a:pt x="217" y="424"/>
                      </a:lnTo>
                      <a:lnTo>
                        <a:pt x="238" y="421"/>
                      </a:lnTo>
                      <a:lnTo>
                        <a:pt x="268" y="351"/>
                      </a:lnTo>
                      <a:lnTo>
                        <a:pt x="334" y="298"/>
                      </a:lnTo>
                      <a:lnTo>
                        <a:pt x="367" y="210"/>
                      </a:lnTo>
                      <a:lnTo>
                        <a:pt x="328" y="163"/>
                      </a:lnTo>
                      <a:lnTo>
                        <a:pt x="286" y="81"/>
                      </a:lnTo>
                      <a:lnTo>
                        <a:pt x="280" y="0"/>
                      </a:lnTo>
                      <a:lnTo>
                        <a:pt x="217" y="39"/>
                      </a:lnTo>
                      <a:lnTo>
                        <a:pt x="184" y="13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2" name="Retângulo 211">
                <a:extLst>
                  <a:ext uri="{FF2B5EF4-FFF2-40B4-BE49-F238E27FC236}">
                    <a16:creationId xmlns:a16="http://schemas.microsoft.com/office/drawing/2014/main" id="{80BC4DB9-B231-414E-85A5-09D116FBA16D}"/>
                  </a:ext>
                </a:extLst>
              </p:cNvPr>
              <p:cNvSpPr/>
              <p:nvPr/>
            </p:nvSpPr>
            <p:spPr>
              <a:xfrm>
                <a:off x="4433616" y="3266086"/>
                <a:ext cx="122385" cy="71427"/>
              </a:xfrm>
              <a:prstGeom prst="rect">
                <a:avLst/>
              </a:prstGeom>
              <a:grpFill/>
              <a:ln w="9525">
                <a:solidFill>
                  <a:srgbClr val="556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/>
              </a:p>
            </p:txBody>
          </p:sp>
        </p:grpSp>
        <p:grpSp>
          <p:nvGrpSpPr>
            <p:cNvPr id="149" name="Grupo 5">
              <a:extLst>
                <a:ext uri="{FF2B5EF4-FFF2-40B4-BE49-F238E27FC236}">
                  <a16:creationId xmlns:a16="http://schemas.microsoft.com/office/drawing/2014/main" id="{9665ED0A-1C1E-45A0-AEEE-21E8E196AA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958" y="2383323"/>
              <a:ext cx="1282027" cy="1257713"/>
              <a:chOff x="1760221" y="1005840"/>
              <a:chExt cx="4143172" cy="4334064"/>
            </a:xfrm>
            <a:solidFill>
              <a:srgbClr val="77DD77"/>
            </a:solidFill>
          </p:grpSpPr>
          <p:grpSp>
            <p:nvGrpSpPr>
              <p:cNvPr id="150" name="Grupo 6">
                <a:extLst>
                  <a:ext uri="{FF2B5EF4-FFF2-40B4-BE49-F238E27FC236}">
                    <a16:creationId xmlns:a16="http://schemas.microsoft.com/office/drawing/2014/main" id="{0E40A522-0074-47DD-86E4-BEE460372C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60221" y="1005840"/>
                <a:ext cx="4143172" cy="4334064"/>
                <a:chOff x="5744298" y="2140238"/>
                <a:chExt cx="3807127" cy="3858156"/>
              </a:xfrm>
              <a:grpFill/>
            </p:grpSpPr>
            <p:sp>
              <p:nvSpPr>
                <p:cNvPr id="152" name="Freeform 6">
                  <a:extLst>
                    <a:ext uri="{FF2B5EF4-FFF2-40B4-BE49-F238E27FC236}">
                      <a16:creationId xmlns:a16="http://schemas.microsoft.com/office/drawing/2014/main" id="{6B856D2C-033E-4A7A-9CEA-AFC51338D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9746" y="4089122"/>
                  <a:ext cx="1078704" cy="868057"/>
                </a:xfrm>
                <a:custGeom>
                  <a:avLst/>
                  <a:gdLst>
                    <a:gd name="T0" fmla="*/ 40 w 839"/>
                    <a:gd name="T1" fmla="*/ 414 h 672"/>
                    <a:gd name="T2" fmla="*/ 0 w 839"/>
                    <a:gd name="T3" fmla="*/ 444 h 672"/>
                    <a:gd name="T4" fmla="*/ 10 w 839"/>
                    <a:gd name="T5" fmla="*/ 381 h 672"/>
                    <a:gd name="T6" fmla="*/ 68 w 839"/>
                    <a:gd name="T7" fmla="*/ 321 h 672"/>
                    <a:gd name="T8" fmla="*/ 186 w 839"/>
                    <a:gd name="T9" fmla="*/ 304 h 672"/>
                    <a:gd name="T10" fmla="*/ 249 w 839"/>
                    <a:gd name="T11" fmla="*/ 321 h 672"/>
                    <a:gd name="T12" fmla="*/ 268 w 839"/>
                    <a:gd name="T13" fmla="*/ 279 h 672"/>
                    <a:gd name="T14" fmla="*/ 249 w 839"/>
                    <a:gd name="T15" fmla="*/ 230 h 672"/>
                    <a:gd name="T16" fmla="*/ 294 w 839"/>
                    <a:gd name="T17" fmla="*/ 185 h 672"/>
                    <a:gd name="T18" fmla="*/ 291 w 839"/>
                    <a:gd name="T19" fmla="*/ 156 h 672"/>
                    <a:gd name="T20" fmla="*/ 318 w 839"/>
                    <a:gd name="T21" fmla="*/ 124 h 672"/>
                    <a:gd name="T22" fmla="*/ 294 w 839"/>
                    <a:gd name="T23" fmla="*/ 94 h 672"/>
                    <a:gd name="T24" fmla="*/ 340 w 839"/>
                    <a:gd name="T25" fmla="*/ 49 h 672"/>
                    <a:gd name="T26" fmla="*/ 430 w 839"/>
                    <a:gd name="T27" fmla="*/ 49 h 672"/>
                    <a:gd name="T28" fmla="*/ 501 w 839"/>
                    <a:gd name="T29" fmla="*/ 0 h 672"/>
                    <a:gd name="T30" fmla="*/ 567 w 839"/>
                    <a:gd name="T31" fmla="*/ 49 h 672"/>
                    <a:gd name="T32" fmla="*/ 612 w 839"/>
                    <a:gd name="T33" fmla="*/ 49 h 672"/>
                    <a:gd name="T34" fmla="*/ 657 w 839"/>
                    <a:gd name="T35" fmla="*/ 94 h 672"/>
                    <a:gd name="T36" fmla="*/ 703 w 839"/>
                    <a:gd name="T37" fmla="*/ 94 h 672"/>
                    <a:gd name="T38" fmla="*/ 748 w 839"/>
                    <a:gd name="T39" fmla="*/ 140 h 672"/>
                    <a:gd name="T40" fmla="*/ 793 w 839"/>
                    <a:gd name="T41" fmla="*/ 140 h 672"/>
                    <a:gd name="T42" fmla="*/ 839 w 839"/>
                    <a:gd name="T43" fmla="*/ 185 h 672"/>
                    <a:gd name="T44" fmla="*/ 772 w 839"/>
                    <a:gd name="T45" fmla="*/ 262 h 672"/>
                    <a:gd name="T46" fmla="*/ 793 w 839"/>
                    <a:gd name="T47" fmla="*/ 321 h 672"/>
                    <a:gd name="T48" fmla="*/ 748 w 839"/>
                    <a:gd name="T49" fmla="*/ 321 h 672"/>
                    <a:gd name="T50" fmla="*/ 726 w 839"/>
                    <a:gd name="T51" fmla="*/ 390 h 672"/>
                    <a:gd name="T52" fmla="*/ 714 w 839"/>
                    <a:gd name="T53" fmla="*/ 469 h 672"/>
                    <a:gd name="T54" fmla="*/ 663 w 839"/>
                    <a:gd name="T55" fmla="*/ 505 h 672"/>
                    <a:gd name="T56" fmla="*/ 612 w 839"/>
                    <a:gd name="T57" fmla="*/ 593 h 672"/>
                    <a:gd name="T58" fmla="*/ 478 w 839"/>
                    <a:gd name="T59" fmla="*/ 619 h 672"/>
                    <a:gd name="T60" fmla="*/ 363 w 839"/>
                    <a:gd name="T61" fmla="*/ 672 h 672"/>
                    <a:gd name="T62" fmla="*/ 324 w 839"/>
                    <a:gd name="T63" fmla="*/ 640 h 672"/>
                    <a:gd name="T64" fmla="*/ 322 w 839"/>
                    <a:gd name="T65" fmla="*/ 567 h 672"/>
                    <a:gd name="T66" fmla="*/ 292 w 839"/>
                    <a:gd name="T67" fmla="*/ 540 h 672"/>
                    <a:gd name="T68" fmla="*/ 267 w 839"/>
                    <a:gd name="T69" fmla="*/ 433 h 672"/>
                    <a:gd name="T70" fmla="*/ 169 w 839"/>
                    <a:gd name="T71" fmla="*/ 430 h 672"/>
                    <a:gd name="T72" fmla="*/ 136 w 839"/>
                    <a:gd name="T73" fmla="*/ 429 h 672"/>
                    <a:gd name="T74" fmla="*/ 112 w 839"/>
                    <a:gd name="T75" fmla="*/ 447 h 672"/>
                    <a:gd name="T76" fmla="*/ 93 w 839"/>
                    <a:gd name="T77" fmla="*/ 424 h 672"/>
                    <a:gd name="T78" fmla="*/ 40 w 839"/>
                    <a:gd name="T79" fmla="*/ 414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39" h="672">
                      <a:moveTo>
                        <a:pt x="40" y="414"/>
                      </a:moveTo>
                      <a:lnTo>
                        <a:pt x="0" y="444"/>
                      </a:lnTo>
                      <a:lnTo>
                        <a:pt x="10" y="381"/>
                      </a:lnTo>
                      <a:lnTo>
                        <a:pt x="68" y="321"/>
                      </a:lnTo>
                      <a:lnTo>
                        <a:pt x="186" y="304"/>
                      </a:lnTo>
                      <a:lnTo>
                        <a:pt x="249" y="321"/>
                      </a:lnTo>
                      <a:lnTo>
                        <a:pt x="268" y="279"/>
                      </a:lnTo>
                      <a:lnTo>
                        <a:pt x="249" y="230"/>
                      </a:lnTo>
                      <a:lnTo>
                        <a:pt x="294" y="185"/>
                      </a:lnTo>
                      <a:lnTo>
                        <a:pt x="291" y="156"/>
                      </a:lnTo>
                      <a:lnTo>
                        <a:pt x="318" y="124"/>
                      </a:lnTo>
                      <a:lnTo>
                        <a:pt x="294" y="94"/>
                      </a:lnTo>
                      <a:lnTo>
                        <a:pt x="340" y="49"/>
                      </a:lnTo>
                      <a:lnTo>
                        <a:pt x="430" y="49"/>
                      </a:lnTo>
                      <a:lnTo>
                        <a:pt x="501" y="0"/>
                      </a:lnTo>
                      <a:lnTo>
                        <a:pt x="567" y="49"/>
                      </a:lnTo>
                      <a:lnTo>
                        <a:pt x="612" y="49"/>
                      </a:lnTo>
                      <a:lnTo>
                        <a:pt x="657" y="94"/>
                      </a:lnTo>
                      <a:lnTo>
                        <a:pt x="703" y="94"/>
                      </a:lnTo>
                      <a:lnTo>
                        <a:pt x="748" y="140"/>
                      </a:lnTo>
                      <a:lnTo>
                        <a:pt x="793" y="140"/>
                      </a:lnTo>
                      <a:lnTo>
                        <a:pt x="839" y="185"/>
                      </a:lnTo>
                      <a:lnTo>
                        <a:pt x="772" y="262"/>
                      </a:lnTo>
                      <a:lnTo>
                        <a:pt x="793" y="321"/>
                      </a:lnTo>
                      <a:lnTo>
                        <a:pt x="748" y="321"/>
                      </a:lnTo>
                      <a:lnTo>
                        <a:pt x="726" y="390"/>
                      </a:lnTo>
                      <a:lnTo>
                        <a:pt x="714" y="469"/>
                      </a:lnTo>
                      <a:lnTo>
                        <a:pt x="663" y="505"/>
                      </a:lnTo>
                      <a:lnTo>
                        <a:pt x="612" y="593"/>
                      </a:lnTo>
                      <a:lnTo>
                        <a:pt x="478" y="619"/>
                      </a:lnTo>
                      <a:lnTo>
                        <a:pt x="363" y="672"/>
                      </a:lnTo>
                      <a:lnTo>
                        <a:pt x="324" y="640"/>
                      </a:lnTo>
                      <a:lnTo>
                        <a:pt x="322" y="567"/>
                      </a:lnTo>
                      <a:lnTo>
                        <a:pt x="292" y="540"/>
                      </a:lnTo>
                      <a:lnTo>
                        <a:pt x="267" y="433"/>
                      </a:lnTo>
                      <a:lnTo>
                        <a:pt x="169" y="430"/>
                      </a:lnTo>
                      <a:lnTo>
                        <a:pt x="136" y="429"/>
                      </a:lnTo>
                      <a:lnTo>
                        <a:pt x="112" y="447"/>
                      </a:lnTo>
                      <a:lnTo>
                        <a:pt x="93" y="424"/>
                      </a:lnTo>
                      <a:lnTo>
                        <a:pt x="40" y="41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Freeform 7">
                  <a:extLst>
                    <a:ext uri="{FF2B5EF4-FFF2-40B4-BE49-F238E27FC236}">
                      <a16:creationId xmlns:a16="http://schemas.microsoft.com/office/drawing/2014/main" id="{2186512B-6278-4EB8-A7E9-EDC02C3CE6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2873" y="4625574"/>
                  <a:ext cx="806845" cy="538716"/>
                </a:xfrm>
                <a:custGeom>
                  <a:avLst/>
                  <a:gdLst>
                    <a:gd name="T0" fmla="*/ 135 w 627"/>
                    <a:gd name="T1" fmla="*/ 30 h 417"/>
                    <a:gd name="T2" fmla="*/ 104 w 627"/>
                    <a:gd name="T3" fmla="*/ 59 h 417"/>
                    <a:gd name="T4" fmla="*/ 69 w 627"/>
                    <a:gd name="T5" fmla="*/ 133 h 417"/>
                    <a:gd name="T6" fmla="*/ 44 w 627"/>
                    <a:gd name="T7" fmla="*/ 173 h 417"/>
                    <a:gd name="T8" fmla="*/ 0 w 627"/>
                    <a:gd name="T9" fmla="*/ 206 h 417"/>
                    <a:gd name="T10" fmla="*/ 63 w 627"/>
                    <a:gd name="T11" fmla="*/ 221 h 417"/>
                    <a:gd name="T12" fmla="*/ 111 w 627"/>
                    <a:gd name="T13" fmla="*/ 213 h 417"/>
                    <a:gd name="T14" fmla="*/ 147 w 627"/>
                    <a:gd name="T15" fmla="*/ 237 h 417"/>
                    <a:gd name="T16" fmla="*/ 225 w 627"/>
                    <a:gd name="T17" fmla="*/ 257 h 417"/>
                    <a:gd name="T18" fmla="*/ 242 w 627"/>
                    <a:gd name="T19" fmla="*/ 308 h 417"/>
                    <a:gd name="T20" fmla="*/ 250 w 627"/>
                    <a:gd name="T21" fmla="*/ 360 h 417"/>
                    <a:gd name="T22" fmla="*/ 278 w 627"/>
                    <a:gd name="T23" fmla="*/ 386 h 417"/>
                    <a:gd name="T24" fmla="*/ 305 w 627"/>
                    <a:gd name="T25" fmla="*/ 383 h 417"/>
                    <a:gd name="T26" fmla="*/ 336 w 627"/>
                    <a:gd name="T27" fmla="*/ 417 h 417"/>
                    <a:gd name="T28" fmla="*/ 383 w 627"/>
                    <a:gd name="T29" fmla="*/ 380 h 417"/>
                    <a:gd name="T30" fmla="*/ 419 w 627"/>
                    <a:gd name="T31" fmla="*/ 372 h 417"/>
                    <a:gd name="T32" fmla="*/ 471 w 627"/>
                    <a:gd name="T33" fmla="*/ 329 h 417"/>
                    <a:gd name="T34" fmla="*/ 522 w 627"/>
                    <a:gd name="T35" fmla="*/ 314 h 417"/>
                    <a:gd name="T36" fmla="*/ 613 w 627"/>
                    <a:gd name="T37" fmla="*/ 269 h 417"/>
                    <a:gd name="T38" fmla="*/ 627 w 627"/>
                    <a:gd name="T39" fmla="*/ 240 h 417"/>
                    <a:gd name="T40" fmla="*/ 588 w 627"/>
                    <a:gd name="T41" fmla="*/ 219 h 417"/>
                    <a:gd name="T42" fmla="*/ 498 w 627"/>
                    <a:gd name="T43" fmla="*/ 260 h 417"/>
                    <a:gd name="T44" fmla="*/ 458 w 627"/>
                    <a:gd name="T45" fmla="*/ 227 h 417"/>
                    <a:gd name="T46" fmla="*/ 461 w 627"/>
                    <a:gd name="T47" fmla="*/ 152 h 417"/>
                    <a:gd name="T48" fmla="*/ 432 w 627"/>
                    <a:gd name="T49" fmla="*/ 128 h 417"/>
                    <a:gd name="T50" fmla="*/ 404 w 627"/>
                    <a:gd name="T51" fmla="*/ 18 h 417"/>
                    <a:gd name="T52" fmla="*/ 275 w 627"/>
                    <a:gd name="T53" fmla="*/ 12 h 417"/>
                    <a:gd name="T54" fmla="*/ 251 w 627"/>
                    <a:gd name="T55" fmla="*/ 32 h 417"/>
                    <a:gd name="T56" fmla="*/ 227 w 627"/>
                    <a:gd name="T57" fmla="*/ 9 h 417"/>
                    <a:gd name="T58" fmla="*/ 179 w 627"/>
                    <a:gd name="T59" fmla="*/ 0 h 417"/>
                    <a:gd name="T60" fmla="*/ 135 w 627"/>
                    <a:gd name="T61" fmla="*/ 3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27" h="417">
                      <a:moveTo>
                        <a:pt x="135" y="30"/>
                      </a:moveTo>
                      <a:lnTo>
                        <a:pt x="104" y="59"/>
                      </a:lnTo>
                      <a:lnTo>
                        <a:pt x="69" y="133"/>
                      </a:lnTo>
                      <a:lnTo>
                        <a:pt x="44" y="173"/>
                      </a:lnTo>
                      <a:lnTo>
                        <a:pt x="0" y="206"/>
                      </a:lnTo>
                      <a:lnTo>
                        <a:pt x="63" y="221"/>
                      </a:lnTo>
                      <a:lnTo>
                        <a:pt x="111" y="213"/>
                      </a:lnTo>
                      <a:lnTo>
                        <a:pt x="147" y="237"/>
                      </a:lnTo>
                      <a:lnTo>
                        <a:pt x="225" y="257"/>
                      </a:lnTo>
                      <a:lnTo>
                        <a:pt x="242" y="308"/>
                      </a:lnTo>
                      <a:lnTo>
                        <a:pt x="250" y="360"/>
                      </a:lnTo>
                      <a:lnTo>
                        <a:pt x="278" y="386"/>
                      </a:lnTo>
                      <a:lnTo>
                        <a:pt x="305" y="383"/>
                      </a:lnTo>
                      <a:lnTo>
                        <a:pt x="336" y="417"/>
                      </a:lnTo>
                      <a:lnTo>
                        <a:pt x="383" y="380"/>
                      </a:lnTo>
                      <a:lnTo>
                        <a:pt x="419" y="372"/>
                      </a:lnTo>
                      <a:lnTo>
                        <a:pt x="471" y="329"/>
                      </a:lnTo>
                      <a:lnTo>
                        <a:pt x="522" y="314"/>
                      </a:lnTo>
                      <a:lnTo>
                        <a:pt x="613" y="269"/>
                      </a:lnTo>
                      <a:lnTo>
                        <a:pt x="627" y="240"/>
                      </a:lnTo>
                      <a:lnTo>
                        <a:pt x="588" y="219"/>
                      </a:lnTo>
                      <a:lnTo>
                        <a:pt x="498" y="260"/>
                      </a:lnTo>
                      <a:lnTo>
                        <a:pt x="458" y="227"/>
                      </a:lnTo>
                      <a:lnTo>
                        <a:pt x="461" y="152"/>
                      </a:lnTo>
                      <a:lnTo>
                        <a:pt x="432" y="128"/>
                      </a:lnTo>
                      <a:lnTo>
                        <a:pt x="404" y="18"/>
                      </a:lnTo>
                      <a:lnTo>
                        <a:pt x="275" y="12"/>
                      </a:lnTo>
                      <a:lnTo>
                        <a:pt x="251" y="32"/>
                      </a:lnTo>
                      <a:lnTo>
                        <a:pt x="227" y="9"/>
                      </a:lnTo>
                      <a:lnTo>
                        <a:pt x="179" y="0"/>
                      </a:lnTo>
                      <a:lnTo>
                        <a:pt x="135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Freeform 8">
                  <a:extLst>
                    <a:ext uri="{FF2B5EF4-FFF2-40B4-BE49-F238E27FC236}">
                      <a16:creationId xmlns:a16="http://schemas.microsoft.com/office/drawing/2014/main" id="{9E4EEFB9-2314-4EF6-8E80-302970207B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4953" y="4767044"/>
                  <a:ext cx="347194" cy="215034"/>
                </a:xfrm>
                <a:custGeom>
                  <a:avLst/>
                  <a:gdLst>
                    <a:gd name="T0" fmla="*/ 198 w 270"/>
                    <a:gd name="T1" fmla="*/ 0 h 168"/>
                    <a:gd name="T2" fmla="*/ 213 w 270"/>
                    <a:gd name="T3" fmla="*/ 35 h 168"/>
                    <a:gd name="T4" fmla="*/ 243 w 270"/>
                    <a:gd name="T5" fmla="*/ 33 h 168"/>
                    <a:gd name="T6" fmla="*/ 270 w 270"/>
                    <a:gd name="T7" fmla="*/ 42 h 168"/>
                    <a:gd name="T8" fmla="*/ 257 w 270"/>
                    <a:gd name="T9" fmla="*/ 63 h 168"/>
                    <a:gd name="T10" fmla="*/ 261 w 270"/>
                    <a:gd name="T11" fmla="*/ 96 h 168"/>
                    <a:gd name="T12" fmla="*/ 194 w 270"/>
                    <a:gd name="T13" fmla="*/ 128 h 168"/>
                    <a:gd name="T14" fmla="*/ 171 w 270"/>
                    <a:gd name="T15" fmla="*/ 161 h 168"/>
                    <a:gd name="T16" fmla="*/ 113 w 270"/>
                    <a:gd name="T17" fmla="*/ 158 h 168"/>
                    <a:gd name="T18" fmla="*/ 86 w 270"/>
                    <a:gd name="T19" fmla="*/ 168 h 168"/>
                    <a:gd name="T20" fmla="*/ 56 w 270"/>
                    <a:gd name="T21" fmla="*/ 159 h 168"/>
                    <a:gd name="T22" fmla="*/ 23 w 270"/>
                    <a:gd name="T23" fmla="*/ 161 h 168"/>
                    <a:gd name="T24" fmla="*/ 38 w 270"/>
                    <a:gd name="T25" fmla="*/ 131 h 168"/>
                    <a:gd name="T26" fmla="*/ 0 w 270"/>
                    <a:gd name="T27" fmla="*/ 108 h 168"/>
                    <a:gd name="T28" fmla="*/ 29 w 270"/>
                    <a:gd name="T29" fmla="*/ 95 h 168"/>
                    <a:gd name="T30" fmla="*/ 161 w 270"/>
                    <a:gd name="T31" fmla="*/ 68 h 168"/>
                    <a:gd name="T32" fmla="*/ 198 w 270"/>
                    <a:gd name="T33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70" h="168">
                      <a:moveTo>
                        <a:pt x="198" y="0"/>
                      </a:moveTo>
                      <a:lnTo>
                        <a:pt x="213" y="35"/>
                      </a:lnTo>
                      <a:lnTo>
                        <a:pt x="243" y="33"/>
                      </a:lnTo>
                      <a:lnTo>
                        <a:pt x="270" y="42"/>
                      </a:lnTo>
                      <a:lnTo>
                        <a:pt x="257" y="63"/>
                      </a:lnTo>
                      <a:lnTo>
                        <a:pt x="261" y="96"/>
                      </a:lnTo>
                      <a:lnTo>
                        <a:pt x="194" y="128"/>
                      </a:lnTo>
                      <a:lnTo>
                        <a:pt x="171" y="161"/>
                      </a:lnTo>
                      <a:lnTo>
                        <a:pt x="113" y="158"/>
                      </a:lnTo>
                      <a:lnTo>
                        <a:pt x="86" y="168"/>
                      </a:lnTo>
                      <a:lnTo>
                        <a:pt x="56" y="159"/>
                      </a:lnTo>
                      <a:lnTo>
                        <a:pt x="23" y="161"/>
                      </a:lnTo>
                      <a:lnTo>
                        <a:pt x="38" y="131"/>
                      </a:lnTo>
                      <a:lnTo>
                        <a:pt x="0" y="108"/>
                      </a:lnTo>
                      <a:lnTo>
                        <a:pt x="29" y="95"/>
                      </a:lnTo>
                      <a:lnTo>
                        <a:pt x="161" y="68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Freeform 9">
                  <a:extLst>
                    <a:ext uri="{FF2B5EF4-FFF2-40B4-BE49-F238E27FC236}">
                      <a16:creationId xmlns:a16="http://schemas.microsoft.com/office/drawing/2014/main" id="{704594B1-6D90-4FD9-8A2A-F6B3965A5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1528" y="4504476"/>
                  <a:ext cx="236922" cy="315760"/>
                </a:xfrm>
                <a:custGeom>
                  <a:avLst/>
                  <a:gdLst>
                    <a:gd name="T0" fmla="*/ 138 w 184"/>
                    <a:gd name="T1" fmla="*/ 0 h 244"/>
                    <a:gd name="T2" fmla="*/ 177 w 184"/>
                    <a:gd name="T3" fmla="*/ 13 h 244"/>
                    <a:gd name="T4" fmla="*/ 184 w 184"/>
                    <a:gd name="T5" fmla="*/ 45 h 244"/>
                    <a:gd name="T6" fmla="*/ 174 w 184"/>
                    <a:gd name="T7" fmla="*/ 78 h 244"/>
                    <a:gd name="T8" fmla="*/ 176 w 184"/>
                    <a:gd name="T9" fmla="*/ 105 h 244"/>
                    <a:gd name="T10" fmla="*/ 153 w 184"/>
                    <a:gd name="T11" fmla="*/ 130 h 244"/>
                    <a:gd name="T12" fmla="*/ 129 w 184"/>
                    <a:gd name="T13" fmla="*/ 156 h 244"/>
                    <a:gd name="T14" fmla="*/ 108 w 184"/>
                    <a:gd name="T15" fmla="*/ 190 h 244"/>
                    <a:gd name="T16" fmla="*/ 68 w 184"/>
                    <a:gd name="T17" fmla="*/ 244 h 244"/>
                    <a:gd name="T18" fmla="*/ 42 w 184"/>
                    <a:gd name="T19" fmla="*/ 234 h 244"/>
                    <a:gd name="T20" fmla="*/ 11 w 184"/>
                    <a:gd name="T21" fmla="*/ 237 h 244"/>
                    <a:gd name="T22" fmla="*/ 0 w 184"/>
                    <a:gd name="T23" fmla="*/ 202 h 244"/>
                    <a:gd name="T24" fmla="*/ 11 w 184"/>
                    <a:gd name="T25" fmla="*/ 183 h 244"/>
                    <a:gd name="T26" fmla="*/ 60 w 184"/>
                    <a:gd name="T27" fmla="*/ 145 h 244"/>
                    <a:gd name="T28" fmla="*/ 71 w 184"/>
                    <a:gd name="T29" fmla="*/ 67 h 244"/>
                    <a:gd name="T30" fmla="*/ 95 w 184"/>
                    <a:gd name="T31" fmla="*/ 0 h 244"/>
                    <a:gd name="T32" fmla="*/ 138 w 184"/>
                    <a:gd name="T3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4" h="244">
                      <a:moveTo>
                        <a:pt x="138" y="0"/>
                      </a:moveTo>
                      <a:lnTo>
                        <a:pt x="177" y="13"/>
                      </a:lnTo>
                      <a:lnTo>
                        <a:pt x="184" y="45"/>
                      </a:lnTo>
                      <a:lnTo>
                        <a:pt x="174" y="78"/>
                      </a:lnTo>
                      <a:lnTo>
                        <a:pt x="176" y="105"/>
                      </a:lnTo>
                      <a:lnTo>
                        <a:pt x="153" y="130"/>
                      </a:lnTo>
                      <a:lnTo>
                        <a:pt x="129" y="156"/>
                      </a:lnTo>
                      <a:lnTo>
                        <a:pt x="108" y="190"/>
                      </a:lnTo>
                      <a:lnTo>
                        <a:pt x="68" y="244"/>
                      </a:lnTo>
                      <a:lnTo>
                        <a:pt x="42" y="234"/>
                      </a:lnTo>
                      <a:lnTo>
                        <a:pt x="11" y="237"/>
                      </a:lnTo>
                      <a:lnTo>
                        <a:pt x="0" y="202"/>
                      </a:lnTo>
                      <a:lnTo>
                        <a:pt x="11" y="183"/>
                      </a:lnTo>
                      <a:lnTo>
                        <a:pt x="60" y="145"/>
                      </a:lnTo>
                      <a:lnTo>
                        <a:pt x="71" y="67"/>
                      </a:lnTo>
                      <a:lnTo>
                        <a:pt x="95" y="0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6" name="Freeform 10">
                  <a:extLst>
                    <a:ext uri="{FF2B5EF4-FFF2-40B4-BE49-F238E27FC236}">
                      <a16:creationId xmlns:a16="http://schemas.microsoft.com/office/drawing/2014/main" id="{3D0D19B1-F7CA-4879-867E-741F89D61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4855" y="3528903"/>
                  <a:ext cx="852700" cy="991418"/>
                </a:xfrm>
                <a:custGeom>
                  <a:avLst/>
                  <a:gdLst>
                    <a:gd name="T0" fmla="*/ 25 w 663"/>
                    <a:gd name="T1" fmla="*/ 483 h 768"/>
                    <a:gd name="T2" fmla="*/ 70 w 663"/>
                    <a:gd name="T3" fmla="*/ 483 h 768"/>
                    <a:gd name="T4" fmla="*/ 139 w 663"/>
                    <a:gd name="T5" fmla="*/ 434 h 768"/>
                    <a:gd name="T6" fmla="*/ 207 w 663"/>
                    <a:gd name="T7" fmla="*/ 482 h 768"/>
                    <a:gd name="T8" fmla="*/ 252 w 663"/>
                    <a:gd name="T9" fmla="*/ 482 h 768"/>
                    <a:gd name="T10" fmla="*/ 297 w 663"/>
                    <a:gd name="T11" fmla="*/ 527 h 768"/>
                    <a:gd name="T12" fmla="*/ 340 w 663"/>
                    <a:gd name="T13" fmla="*/ 525 h 768"/>
                    <a:gd name="T14" fmla="*/ 388 w 663"/>
                    <a:gd name="T15" fmla="*/ 575 h 768"/>
                    <a:gd name="T16" fmla="*/ 432 w 663"/>
                    <a:gd name="T17" fmla="*/ 575 h 768"/>
                    <a:gd name="T18" fmla="*/ 478 w 663"/>
                    <a:gd name="T19" fmla="*/ 617 h 768"/>
                    <a:gd name="T20" fmla="*/ 412 w 663"/>
                    <a:gd name="T21" fmla="*/ 695 h 768"/>
                    <a:gd name="T22" fmla="*/ 432 w 663"/>
                    <a:gd name="T23" fmla="*/ 753 h 768"/>
                    <a:gd name="T24" fmla="*/ 469 w 663"/>
                    <a:gd name="T25" fmla="*/ 768 h 768"/>
                    <a:gd name="T26" fmla="*/ 502 w 663"/>
                    <a:gd name="T27" fmla="*/ 732 h 768"/>
                    <a:gd name="T28" fmla="*/ 514 w 663"/>
                    <a:gd name="T29" fmla="*/ 677 h 768"/>
                    <a:gd name="T30" fmla="*/ 522 w 663"/>
                    <a:gd name="T31" fmla="*/ 635 h 768"/>
                    <a:gd name="T32" fmla="*/ 547 w 663"/>
                    <a:gd name="T33" fmla="*/ 605 h 768"/>
                    <a:gd name="T34" fmla="*/ 544 w 663"/>
                    <a:gd name="T35" fmla="*/ 528 h 768"/>
                    <a:gd name="T36" fmla="*/ 547 w 663"/>
                    <a:gd name="T37" fmla="*/ 459 h 768"/>
                    <a:gd name="T38" fmla="*/ 525 w 663"/>
                    <a:gd name="T39" fmla="*/ 429 h 768"/>
                    <a:gd name="T40" fmla="*/ 550 w 663"/>
                    <a:gd name="T41" fmla="*/ 416 h 768"/>
                    <a:gd name="T42" fmla="*/ 546 w 663"/>
                    <a:gd name="T43" fmla="*/ 377 h 768"/>
                    <a:gd name="T44" fmla="*/ 565 w 663"/>
                    <a:gd name="T45" fmla="*/ 347 h 768"/>
                    <a:gd name="T46" fmla="*/ 592 w 663"/>
                    <a:gd name="T47" fmla="*/ 366 h 768"/>
                    <a:gd name="T48" fmla="*/ 630 w 663"/>
                    <a:gd name="T49" fmla="*/ 332 h 768"/>
                    <a:gd name="T50" fmla="*/ 660 w 663"/>
                    <a:gd name="T51" fmla="*/ 301 h 768"/>
                    <a:gd name="T52" fmla="*/ 663 w 663"/>
                    <a:gd name="T53" fmla="*/ 258 h 768"/>
                    <a:gd name="T54" fmla="*/ 637 w 663"/>
                    <a:gd name="T55" fmla="*/ 227 h 768"/>
                    <a:gd name="T56" fmla="*/ 624 w 663"/>
                    <a:gd name="T57" fmla="*/ 186 h 768"/>
                    <a:gd name="T58" fmla="*/ 654 w 663"/>
                    <a:gd name="T59" fmla="*/ 170 h 768"/>
                    <a:gd name="T60" fmla="*/ 645 w 663"/>
                    <a:gd name="T61" fmla="*/ 111 h 768"/>
                    <a:gd name="T62" fmla="*/ 616 w 663"/>
                    <a:gd name="T63" fmla="*/ 80 h 768"/>
                    <a:gd name="T64" fmla="*/ 597 w 663"/>
                    <a:gd name="T65" fmla="*/ 33 h 768"/>
                    <a:gd name="T66" fmla="*/ 570 w 663"/>
                    <a:gd name="T67" fmla="*/ 35 h 768"/>
                    <a:gd name="T68" fmla="*/ 537 w 663"/>
                    <a:gd name="T69" fmla="*/ 0 h 768"/>
                    <a:gd name="T70" fmla="*/ 456 w 663"/>
                    <a:gd name="T71" fmla="*/ 74 h 768"/>
                    <a:gd name="T72" fmla="*/ 435 w 663"/>
                    <a:gd name="T73" fmla="*/ 78 h 768"/>
                    <a:gd name="T74" fmla="*/ 421 w 663"/>
                    <a:gd name="T75" fmla="*/ 29 h 768"/>
                    <a:gd name="T76" fmla="*/ 394 w 663"/>
                    <a:gd name="T77" fmla="*/ 14 h 768"/>
                    <a:gd name="T78" fmla="*/ 354 w 663"/>
                    <a:gd name="T79" fmla="*/ 60 h 768"/>
                    <a:gd name="T80" fmla="*/ 328 w 663"/>
                    <a:gd name="T81" fmla="*/ 54 h 768"/>
                    <a:gd name="T82" fmla="*/ 297 w 663"/>
                    <a:gd name="T83" fmla="*/ 78 h 768"/>
                    <a:gd name="T84" fmla="*/ 237 w 663"/>
                    <a:gd name="T85" fmla="*/ 51 h 768"/>
                    <a:gd name="T86" fmla="*/ 204 w 663"/>
                    <a:gd name="T87" fmla="*/ 77 h 768"/>
                    <a:gd name="T88" fmla="*/ 226 w 663"/>
                    <a:gd name="T89" fmla="*/ 101 h 768"/>
                    <a:gd name="T90" fmla="*/ 189 w 663"/>
                    <a:gd name="T91" fmla="*/ 155 h 768"/>
                    <a:gd name="T92" fmla="*/ 159 w 663"/>
                    <a:gd name="T93" fmla="*/ 152 h 768"/>
                    <a:gd name="T94" fmla="*/ 117 w 663"/>
                    <a:gd name="T95" fmla="*/ 186 h 768"/>
                    <a:gd name="T96" fmla="*/ 79 w 663"/>
                    <a:gd name="T97" fmla="*/ 155 h 768"/>
                    <a:gd name="T98" fmla="*/ 60 w 663"/>
                    <a:gd name="T99" fmla="*/ 120 h 768"/>
                    <a:gd name="T100" fmla="*/ 0 w 663"/>
                    <a:gd name="T101" fmla="*/ 204 h 768"/>
                    <a:gd name="T102" fmla="*/ 36 w 663"/>
                    <a:gd name="T103" fmla="*/ 258 h 768"/>
                    <a:gd name="T104" fmla="*/ 18 w 663"/>
                    <a:gd name="T105" fmla="*/ 291 h 768"/>
                    <a:gd name="T106" fmla="*/ 15 w 663"/>
                    <a:gd name="T107" fmla="*/ 389 h 768"/>
                    <a:gd name="T108" fmla="*/ 25 w 663"/>
                    <a:gd name="T109" fmla="*/ 483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3" h="768">
                      <a:moveTo>
                        <a:pt x="25" y="483"/>
                      </a:moveTo>
                      <a:lnTo>
                        <a:pt x="70" y="483"/>
                      </a:lnTo>
                      <a:lnTo>
                        <a:pt x="139" y="434"/>
                      </a:lnTo>
                      <a:lnTo>
                        <a:pt x="207" y="482"/>
                      </a:lnTo>
                      <a:lnTo>
                        <a:pt x="252" y="482"/>
                      </a:lnTo>
                      <a:lnTo>
                        <a:pt x="297" y="527"/>
                      </a:lnTo>
                      <a:lnTo>
                        <a:pt x="340" y="525"/>
                      </a:lnTo>
                      <a:lnTo>
                        <a:pt x="388" y="575"/>
                      </a:lnTo>
                      <a:lnTo>
                        <a:pt x="432" y="575"/>
                      </a:lnTo>
                      <a:lnTo>
                        <a:pt x="478" y="617"/>
                      </a:lnTo>
                      <a:lnTo>
                        <a:pt x="412" y="695"/>
                      </a:lnTo>
                      <a:lnTo>
                        <a:pt x="432" y="753"/>
                      </a:lnTo>
                      <a:lnTo>
                        <a:pt x="469" y="768"/>
                      </a:lnTo>
                      <a:lnTo>
                        <a:pt x="502" y="732"/>
                      </a:lnTo>
                      <a:lnTo>
                        <a:pt x="514" y="677"/>
                      </a:lnTo>
                      <a:lnTo>
                        <a:pt x="522" y="635"/>
                      </a:lnTo>
                      <a:lnTo>
                        <a:pt x="547" y="605"/>
                      </a:lnTo>
                      <a:lnTo>
                        <a:pt x="544" y="528"/>
                      </a:lnTo>
                      <a:lnTo>
                        <a:pt x="547" y="459"/>
                      </a:lnTo>
                      <a:lnTo>
                        <a:pt x="525" y="429"/>
                      </a:lnTo>
                      <a:lnTo>
                        <a:pt x="550" y="416"/>
                      </a:lnTo>
                      <a:lnTo>
                        <a:pt x="546" y="377"/>
                      </a:lnTo>
                      <a:lnTo>
                        <a:pt x="565" y="347"/>
                      </a:lnTo>
                      <a:lnTo>
                        <a:pt x="592" y="366"/>
                      </a:lnTo>
                      <a:lnTo>
                        <a:pt x="630" y="332"/>
                      </a:lnTo>
                      <a:lnTo>
                        <a:pt x="660" y="301"/>
                      </a:lnTo>
                      <a:lnTo>
                        <a:pt x="663" y="258"/>
                      </a:lnTo>
                      <a:lnTo>
                        <a:pt x="637" y="227"/>
                      </a:lnTo>
                      <a:lnTo>
                        <a:pt x="624" y="186"/>
                      </a:lnTo>
                      <a:lnTo>
                        <a:pt x="654" y="170"/>
                      </a:lnTo>
                      <a:lnTo>
                        <a:pt x="645" y="111"/>
                      </a:lnTo>
                      <a:lnTo>
                        <a:pt x="616" y="80"/>
                      </a:lnTo>
                      <a:lnTo>
                        <a:pt x="597" y="33"/>
                      </a:lnTo>
                      <a:lnTo>
                        <a:pt x="570" y="35"/>
                      </a:lnTo>
                      <a:lnTo>
                        <a:pt x="537" y="0"/>
                      </a:lnTo>
                      <a:lnTo>
                        <a:pt x="456" y="74"/>
                      </a:lnTo>
                      <a:lnTo>
                        <a:pt x="435" y="78"/>
                      </a:lnTo>
                      <a:lnTo>
                        <a:pt x="421" y="29"/>
                      </a:lnTo>
                      <a:lnTo>
                        <a:pt x="394" y="14"/>
                      </a:lnTo>
                      <a:lnTo>
                        <a:pt x="354" y="60"/>
                      </a:lnTo>
                      <a:lnTo>
                        <a:pt x="328" y="54"/>
                      </a:lnTo>
                      <a:lnTo>
                        <a:pt x="297" y="78"/>
                      </a:lnTo>
                      <a:lnTo>
                        <a:pt x="237" y="51"/>
                      </a:lnTo>
                      <a:lnTo>
                        <a:pt x="204" y="77"/>
                      </a:lnTo>
                      <a:lnTo>
                        <a:pt x="226" y="101"/>
                      </a:lnTo>
                      <a:lnTo>
                        <a:pt x="189" y="155"/>
                      </a:lnTo>
                      <a:lnTo>
                        <a:pt x="159" y="152"/>
                      </a:lnTo>
                      <a:lnTo>
                        <a:pt x="117" y="186"/>
                      </a:lnTo>
                      <a:lnTo>
                        <a:pt x="79" y="155"/>
                      </a:lnTo>
                      <a:lnTo>
                        <a:pt x="60" y="120"/>
                      </a:lnTo>
                      <a:lnTo>
                        <a:pt x="0" y="204"/>
                      </a:lnTo>
                      <a:lnTo>
                        <a:pt x="36" y="258"/>
                      </a:lnTo>
                      <a:lnTo>
                        <a:pt x="18" y="291"/>
                      </a:lnTo>
                      <a:lnTo>
                        <a:pt x="15" y="389"/>
                      </a:lnTo>
                      <a:lnTo>
                        <a:pt x="25" y="48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Freeform 12">
                  <a:extLst>
                    <a:ext uri="{FF2B5EF4-FFF2-40B4-BE49-F238E27FC236}">
                      <a16:creationId xmlns:a16="http://schemas.microsoft.com/office/drawing/2014/main" id="{2728693B-D134-41A4-8B17-8269F6A17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6571" y="4893802"/>
                  <a:ext cx="579749" cy="423276"/>
                </a:xfrm>
                <a:custGeom>
                  <a:avLst/>
                  <a:gdLst>
                    <a:gd name="T0" fmla="*/ 2147483646 w 449"/>
                    <a:gd name="T1" fmla="*/ 0 h 329"/>
                    <a:gd name="T2" fmla="*/ 2147483646 w 449"/>
                    <a:gd name="T3" fmla="*/ 2147483646 h 329"/>
                    <a:gd name="T4" fmla="*/ 2147483646 w 449"/>
                    <a:gd name="T5" fmla="*/ 2147483646 h 329"/>
                    <a:gd name="T6" fmla="*/ 2147483646 w 449"/>
                    <a:gd name="T7" fmla="*/ 2147483646 h 329"/>
                    <a:gd name="T8" fmla="*/ 0 w 449"/>
                    <a:gd name="T9" fmla="*/ 2147483646 h 329"/>
                    <a:gd name="T10" fmla="*/ 2147483646 w 449"/>
                    <a:gd name="T11" fmla="*/ 2147483646 h 329"/>
                    <a:gd name="T12" fmla="*/ 2147483646 w 449"/>
                    <a:gd name="T13" fmla="*/ 2147483646 h 329"/>
                    <a:gd name="T14" fmla="*/ 2147483646 w 449"/>
                    <a:gd name="T15" fmla="*/ 2147483646 h 329"/>
                    <a:gd name="T16" fmla="*/ 2147483646 w 449"/>
                    <a:gd name="T17" fmla="*/ 2147483646 h 329"/>
                    <a:gd name="T18" fmla="*/ 2147483646 w 449"/>
                    <a:gd name="T19" fmla="*/ 2147483646 h 329"/>
                    <a:gd name="T20" fmla="*/ 2147483646 w 449"/>
                    <a:gd name="T21" fmla="*/ 2147483646 h 329"/>
                    <a:gd name="T22" fmla="*/ 2147483646 w 449"/>
                    <a:gd name="T23" fmla="*/ 2147483646 h 329"/>
                    <a:gd name="T24" fmla="*/ 2147483646 w 449"/>
                    <a:gd name="T25" fmla="*/ 2147483646 h 329"/>
                    <a:gd name="T26" fmla="*/ 2147483646 w 449"/>
                    <a:gd name="T27" fmla="*/ 2147483646 h 329"/>
                    <a:gd name="T28" fmla="*/ 2147483646 w 449"/>
                    <a:gd name="T29" fmla="*/ 2147483646 h 329"/>
                    <a:gd name="T30" fmla="*/ 2147483646 w 449"/>
                    <a:gd name="T31" fmla="*/ 2147483646 h 329"/>
                    <a:gd name="T32" fmla="*/ 2147483646 w 449"/>
                    <a:gd name="T33" fmla="*/ 2147483646 h 329"/>
                    <a:gd name="T34" fmla="*/ 2147483646 w 449"/>
                    <a:gd name="T35" fmla="*/ 2147483646 h 329"/>
                    <a:gd name="T36" fmla="*/ 2147483646 w 449"/>
                    <a:gd name="T37" fmla="*/ 2147483646 h 329"/>
                    <a:gd name="T38" fmla="*/ 2147483646 w 449"/>
                    <a:gd name="T39" fmla="*/ 2147483646 h 329"/>
                    <a:gd name="T40" fmla="*/ 2147483646 w 449"/>
                    <a:gd name="T41" fmla="*/ 2147483646 h 329"/>
                    <a:gd name="T42" fmla="*/ 2147483646 w 449"/>
                    <a:gd name="T43" fmla="*/ 2147483646 h 329"/>
                    <a:gd name="T44" fmla="*/ 2147483646 w 449"/>
                    <a:gd name="T45" fmla="*/ 2147483646 h 329"/>
                    <a:gd name="T46" fmla="*/ 2147483646 w 449"/>
                    <a:gd name="T47" fmla="*/ 2147483646 h 329"/>
                    <a:gd name="T48" fmla="*/ 2147483646 w 449"/>
                    <a:gd name="T49" fmla="*/ 2147483646 h 329"/>
                    <a:gd name="T50" fmla="*/ 2147483646 w 449"/>
                    <a:gd name="T51" fmla="*/ 2147483646 h 329"/>
                    <a:gd name="T52" fmla="*/ 2147483646 w 449"/>
                    <a:gd name="T53" fmla="*/ 2147483646 h 329"/>
                    <a:gd name="T54" fmla="*/ 2147483646 w 449"/>
                    <a:gd name="T55" fmla="*/ 0 h 32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449" h="329">
                      <a:moveTo>
                        <a:pt x="110" y="0"/>
                      </a:moveTo>
                      <a:lnTo>
                        <a:pt x="45" y="62"/>
                      </a:lnTo>
                      <a:lnTo>
                        <a:pt x="23" y="111"/>
                      </a:lnTo>
                      <a:lnTo>
                        <a:pt x="19" y="155"/>
                      </a:lnTo>
                      <a:lnTo>
                        <a:pt x="0" y="198"/>
                      </a:lnTo>
                      <a:lnTo>
                        <a:pt x="2" y="242"/>
                      </a:lnTo>
                      <a:lnTo>
                        <a:pt x="40" y="236"/>
                      </a:lnTo>
                      <a:lnTo>
                        <a:pt x="58" y="255"/>
                      </a:lnTo>
                      <a:lnTo>
                        <a:pt x="55" y="288"/>
                      </a:lnTo>
                      <a:lnTo>
                        <a:pt x="91" y="289"/>
                      </a:lnTo>
                      <a:lnTo>
                        <a:pt x="178" y="315"/>
                      </a:lnTo>
                      <a:lnTo>
                        <a:pt x="223" y="329"/>
                      </a:lnTo>
                      <a:lnTo>
                        <a:pt x="280" y="269"/>
                      </a:lnTo>
                      <a:lnTo>
                        <a:pt x="349" y="287"/>
                      </a:lnTo>
                      <a:lnTo>
                        <a:pt x="373" y="264"/>
                      </a:lnTo>
                      <a:lnTo>
                        <a:pt x="407" y="281"/>
                      </a:lnTo>
                      <a:lnTo>
                        <a:pt x="421" y="230"/>
                      </a:lnTo>
                      <a:lnTo>
                        <a:pt x="449" y="231"/>
                      </a:lnTo>
                      <a:lnTo>
                        <a:pt x="449" y="209"/>
                      </a:lnTo>
                      <a:lnTo>
                        <a:pt x="419" y="176"/>
                      </a:lnTo>
                      <a:lnTo>
                        <a:pt x="391" y="180"/>
                      </a:lnTo>
                      <a:lnTo>
                        <a:pt x="361" y="153"/>
                      </a:lnTo>
                      <a:lnTo>
                        <a:pt x="352" y="96"/>
                      </a:lnTo>
                      <a:lnTo>
                        <a:pt x="337" y="50"/>
                      </a:lnTo>
                      <a:lnTo>
                        <a:pt x="257" y="27"/>
                      </a:lnTo>
                      <a:lnTo>
                        <a:pt x="224" y="5"/>
                      </a:lnTo>
                      <a:lnTo>
                        <a:pt x="175" y="15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8" name="Freeform 13">
                  <a:extLst>
                    <a:ext uri="{FF2B5EF4-FFF2-40B4-BE49-F238E27FC236}">
                      <a16:creationId xmlns:a16="http://schemas.microsoft.com/office/drawing/2014/main" id="{E49D66EE-F054-4EB0-B9DE-1860F1628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0295" y="4365270"/>
                  <a:ext cx="675828" cy="667736"/>
                </a:xfrm>
                <a:custGeom>
                  <a:avLst/>
                  <a:gdLst>
                    <a:gd name="T0" fmla="*/ 524 w 524"/>
                    <a:gd name="T1" fmla="*/ 169 h 517"/>
                    <a:gd name="T2" fmla="*/ 512 w 524"/>
                    <a:gd name="T3" fmla="*/ 228 h 517"/>
                    <a:gd name="T4" fmla="*/ 479 w 524"/>
                    <a:gd name="T5" fmla="*/ 261 h 517"/>
                    <a:gd name="T6" fmla="*/ 449 w 524"/>
                    <a:gd name="T7" fmla="*/ 322 h 517"/>
                    <a:gd name="T8" fmla="*/ 420 w 524"/>
                    <a:gd name="T9" fmla="*/ 373 h 517"/>
                    <a:gd name="T10" fmla="*/ 374 w 524"/>
                    <a:gd name="T11" fmla="*/ 408 h 517"/>
                    <a:gd name="T12" fmla="*/ 306 w 524"/>
                    <a:gd name="T13" fmla="*/ 471 h 517"/>
                    <a:gd name="T14" fmla="*/ 284 w 524"/>
                    <a:gd name="T15" fmla="*/ 517 h 517"/>
                    <a:gd name="T16" fmla="*/ 266 w 524"/>
                    <a:gd name="T17" fmla="*/ 499 h 517"/>
                    <a:gd name="T18" fmla="*/ 228 w 524"/>
                    <a:gd name="T19" fmla="*/ 502 h 517"/>
                    <a:gd name="T20" fmla="*/ 201 w 524"/>
                    <a:gd name="T21" fmla="*/ 486 h 517"/>
                    <a:gd name="T22" fmla="*/ 186 w 524"/>
                    <a:gd name="T23" fmla="*/ 442 h 517"/>
                    <a:gd name="T24" fmla="*/ 191 w 524"/>
                    <a:gd name="T25" fmla="*/ 399 h 517"/>
                    <a:gd name="T26" fmla="*/ 165 w 524"/>
                    <a:gd name="T27" fmla="*/ 367 h 517"/>
                    <a:gd name="T28" fmla="*/ 135 w 524"/>
                    <a:gd name="T29" fmla="*/ 367 h 517"/>
                    <a:gd name="T30" fmla="*/ 105 w 524"/>
                    <a:gd name="T31" fmla="*/ 387 h 517"/>
                    <a:gd name="T32" fmla="*/ 51 w 524"/>
                    <a:gd name="T33" fmla="*/ 385 h 517"/>
                    <a:gd name="T34" fmla="*/ 24 w 524"/>
                    <a:gd name="T35" fmla="*/ 366 h 517"/>
                    <a:gd name="T36" fmla="*/ 35 w 524"/>
                    <a:gd name="T37" fmla="*/ 289 h 517"/>
                    <a:gd name="T38" fmla="*/ 0 w 524"/>
                    <a:gd name="T39" fmla="*/ 238 h 517"/>
                    <a:gd name="T40" fmla="*/ 29 w 524"/>
                    <a:gd name="T41" fmla="*/ 214 h 517"/>
                    <a:gd name="T42" fmla="*/ 14 w 524"/>
                    <a:gd name="T43" fmla="*/ 189 h 517"/>
                    <a:gd name="T44" fmla="*/ 42 w 524"/>
                    <a:gd name="T45" fmla="*/ 132 h 517"/>
                    <a:gd name="T46" fmla="*/ 54 w 524"/>
                    <a:gd name="T47" fmla="*/ 57 h 517"/>
                    <a:gd name="T48" fmla="*/ 104 w 524"/>
                    <a:gd name="T49" fmla="*/ 3 h 517"/>
                    <a:gd name="T50" fmla="*/ 179 w 524"/>
                    <a:gd name="T51" fmla="*/ 3 h 517"/>
                    <a:gd name="T52" fmla="*/ 225 w 524"/>
                    <a:gd name="T53" fmla="*/ 37 h 517"/>
                    <a:gd name="T54" fmla="*/ 251 w 524"/>
                    <a:gd name="T55" fmla="*/ 18 h 517"/>
                    <a:gd name="T56" fmla="*/ 284 w 524"/>
                    <a:gd name="T57" fmla="*/ 27 h 517"/>
                    <a:gd name="T58" fmla="*/ 311 w 524"/>
                    <a:gd name="T59" fmla="*/ 0 h 517"/>
                    <a:gd name="T60" fmla="*/ 330 w 524"/>
                    <a:gd name="T61" fmla="*/ 15 h 517"/>
                    <a:gd name="T62" fmla="*/ 320 w 524"/>
                    <a:gd name="T63" fmla="*/ 40 h 517"/>
                    <a:gd name="T64" fmla="*/ 339 w 524"/>
                    <a:gd name="T65" fmla="*/ 63 h 517"/>
                    <a:gd name="T66" fmla="*/ 363 w 524"/>
                    <a:gd name="T67" fmla="*/ 54 h 517"/>
                    <a:gd name="T68" fmla="*/ 392 w 524"/>
                    <a:gd name="T69" fmla="*/ 88 h 517"/>
                    <a:gd name="T70" fmla="*/ 389 w 524"/>
                    <a:gd name="T71" fmla="*/ 114 h 517"/>
                    <a:gd name="T72" fmla="*/ 414 w 524"/>
                    <a:gd name="T73" fmla="*/ 108 h 517"/>
                    <a:gd name="T74" fmla="*/ 444 w 524"/>
                    <a:gd name="T75" fmla="*/ 127 h 517"/>
                    <a:gd name="T76" fmla="*/ 482 w 524"/>
                    <a:gd name="T77" fmla="*/ 148 h 517"/>
                    <a:gd name="T78" fmla="*/ 524 w 524"/>
                    <a:gd name="T79" fmla="*/ 169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24" h="517">
                      <a:moveTo>
                        <a:pt x="524" y="169"/>
                      </a:moveTo>
                      <a:lnTo>
                        <a:pt x="512" y="228"/>
                      </a:lnTo>
                      <a:lnTo>
                        <a:pt x="479" y="261"/>
                      </a:lnTo>
                      <a:lnTo>
                        <a:pt x="449" y="322"/>
                      </a:lnTo>
                      <a:lnTo>
                        <a:pt x="420" y="373"/>
                      </a:lnTo>
                      <a:lnTo>
                        <a:pt x="374" y="408"/>
                      </a:lnTo>
                      <a:lnTo>
                        <a:pt x="306" y="471"/>
                      </a:lnTo>
                      <a:lnTo>
                        <a:pt x="284" y="517"/>
                      </a:lnTo>
                      <a:lnTo>
                        <a:pt x="266" y="499"/>
                      </a:lnTo>
                      <a:lnTo>
                        <a:pt x="228" y="502"/>
                      </a:lnTo>
                      <a:lnTo>
                        <a:pt x="201" y="486"/>
                      </a:lnTo>
                      <a:lnTo>
                        <a:pt x="186" y="442"/>
                      </a:lnTo>
                      <a:lnTo>
                        <a:pt x="191" y="399"/>
                      </a:lnTo>
                      <a:lnTo>
                        <a:pt x="165" y="367"/>
                      </a:lnTo>
                      <a:lnTo>
                        <a:pt x="135" y="367"/>
                      </a:lnTo>
                      <a:lnTo>
                        <a:pt x="105" y="387"/>
                      </a:lnTo>
                      <a:lnTo>
                        <a:pt x="51" y="385"/>
                      </a:lnTo>
                      <a:lnTo>
                        <a:pt x="24" y="366"/>
                      </a:lnTo>
                      <a:lnTo>
                        <a:pt x="35" y="289"/>
                      </a:lnTo>
                      <a:lnTo>
                        <a:pt x="0" y="238"/>
                      </a:lnTo>
                      <a:lnTo>
                        <a:pt x="29" y="214"/>
                      </a:lnTo>
                      <a:lnTo>
                        <a:pt x="14" y="189"/>
                      </a:lnTo>
                      <a:lnTo>
                        <a:pt x="42" y="132"/>
                      </a:lnTo>
                      <a:lnTo>
                        <a:pt x="54" y="57"/>
                      </a:lnTo>
                      <a:lnTo>
                        <a:pt x="104" y="3"/>
                      </a:lnTo>
                      <a:lnTo>
                        <a:pt x="179" y="3"/>
                      </a:lnTo>
                      <a:lnTo>
                        <a:pt x="225" y="37"/>
                      </a:lnTo>
                      <a:lnTo>
                        <a:pt x="251" y="18"/>
                      </a:lnTo>
                      <a:lnTo>
                        <a:pt x="284" y="27"/>
                      </a:lnTo>
                      <a:lnTo>
                        <a:pt x="311" y="0"/>
                      </a:lnTo>
                      <a:lnTo>
                        <a:pt x="330" y="15"/>
                      </a:lnTo>
                      <a:lnTo>
                        <a:pt x="320" y="40"/>
                      </a:lnTo>
                      <a:lnTo>
                        <a:pt x="339" y="63"/>
                      </a:lnTo>
                      <a:lnTo>
                        <a:pt x="363" y="54"/>
                      </a:lnTo>
                      <a:lnTo>
                        <a:pt x="392" y="88"/>
                      </a:lnTo>
                      <a:lnTo>
                        <a:pt x="389" y="114"/>
                      </a:lnTo>
                      <a:lnTo>
                        <a:pt x="414" y="108"/>
                      </a:lnTo>
                      <a:lnTo>
                        <a:pt x="444" y="127"/>
                      </a:lnTo>
                      <a:lnTo>
                        <a:pt x="482" y="148"/>
                      </a:lnTo>
                      <a:lnTo>
                        <a:pt x="524" y="16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Freeform 14">
                  <a:extLst>
                    <a:ext uri="{FF2B5EF4-FFF2-40B4-BE49-F238E27FC236}">
                      <a16:creationId xmlns:a16="http://schemas.microsoft.com/office/drawing/2014/main" id="{6F8F6AB6-3402-47A7-BDA2-4BF60F3683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0988" y="5229932"/>
                  <a:ext cx="462925" cy="357635"/>
                </a:xfrm>
                <a:custGeom>
                  <a:avLst/>
                  <a:gdLst>
                    <a:gd name="T0" fmla="*/ 2147483646 w 360"/>
                    <a:gd name="T1" fmla="*/ 2147483646 h 276"/>
                    <a:gd name="T2" fmla="*/ 0 w 360"/>
                    <a:gd name="T3" fmla="*/ 2147483646 h 276"/>
                    <a:gd name="T4" fmla="*/ 2147483646 w 360"/>
                    <a:gd name="T5" fmla="*/ 2147483646 h 276"/>
                    <a:gd name="T6" fmla="*/ 2147483646 w 360"/>
                    <a:gd name="T7" fmla="*/ 2147483646 h 276"/>
                    <a:gd name="T8" fmla="*/ 2147483646 w 360"/>
                    <a:gd name="T9" fmla="*/ 2147483646 h 276"/>
                    <a:gd name="T10" fmla="*/ 2147483646 w 360"/>
                    <a:gd name="T11" fmla="*/ 2147483646 h 276"/>
                    <a:gd name="T12" fmla="*/ 2147483646 w 360"/>
                    <a:gd name="T13" fmla="*/ 2147483646 h 276"/>
                    <a:gd name="T14" fmla="*/ 2147483646 w 360"/>
                    <a:gd name="T15" fmla="*/ 2147483646 h 276"/>
                    <a:gd name="T16" fmla="*/ 2147483646 w 360"/>
                    <a:gd name="T17" fmla="*/ 2147483646 h 276"/>
                    <a:gd name="T18" fmla="*/ 2147483646 w 360"/>
                    <a:gd name="T19" fmla="*/ 2147483646 h 276"/>
                    <a:gd name="T20" fmla="*/ 2147483646 w 360"/>
                    <a:gd name="T21" fmla="*/ 2147483646 h 276"/>
                    <a:gd name="T22" fmla="*/ 2147483646 w 360"/>
                    <a:gd name="T23" fmla="*/ 2147483646 h 276"/>
                    <a:gd name="T24" fmla="*/ 2147483646 w 360"/>
                    <a:gd name="T25" fmla="*/ 2147483646 h 276"/>
                    <a:gd name="T26" fmla="*/ 2147483646 w 360"/>
                    <a:gd name="T27" fmla="*/ 2147483646 h 276"/>
                    <a:gd name="T28" fmla="*/ 2147483646 w 360"/>
                    <a:gd name="T29" fmla="*/ 2147483646 h 276"/>
                    <a:gd name="T30" fmla="*/ 2147483646 w 360"/>
                    <a:gd name="T31" fmla="*/ 2147483646 h 276"/>
                    <a:gd name="T32" fmla="*/ 2147483646 w 360"/>
                    <a:gd name="T33" fmla="*/ 2147483646 h 276"/>
                    <a:gd name="T34" fmla="*/ 2147483646 w 360"/>
                    <a:gd name="T35" fmla="*/ 2147483646 h 276"/>
                    <a:gd name="T36" fmla="*/ 2147483646 w 360"/>
                    <a:gd name="T37" fmla="*/ 0 h 276"/>
                    <a:gd name="T38" fmla="*/ 2147483646 w 360"/>
                    <a:gd name="T39" fmla="*/ 2147483646 h 276"/>
                    <a:gd name="T40" fmla="*/ 2147483646 w 360"/>
                    <a:gd name="T41" fmla="*/ 2147483646 h 276"/>
                    <a:gd name="T42" fmla="*/ 2147483646 w 360"/>
                    <a:gd name="T43" fmla="*/ 2147483646 h 276"/>
                    <a:gd name="T44" fmla="*/ 2147483646 w 360"/>
                    <a:gd name="T45" fmla="*/ 2147483646 h 276"/>
                    <a:gd name="T46" fmla="*/ 2147483646 w 360"/>
                    <a:gd name="T47" fmla="*/ 2147483646 h 27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60" h="276">
                      <a:moveTo>
                        <a:pt x="6" y="27"/>
                      </a:moveTo>
                      <a:lnTo>
                        <a:pt x="0" y="93"/>
                      </a:lnTo>
                      <a:lnTo>
                        <a:pt x="45" y="99"/>
                      </a:lnTo>
                      <a:lnTo>
                        <a:pt x="76" y="113"/>
                      </a:lnTo>
                      <a:lnTo>
                        <a:pt x="111" y="108"/>
                      </a:lnTo>
                      <a:lnTo>
                        <a:pt x="133" y="118"/>
                      </a:lnTo>
                      <a:lnTo>
                        <a:pt x="174" y="131"/>
                      </a:lnTo>
                      <a:lnTo>
                        <a:pt x="193" y="168"/>
                      </a:lnTo>
                      <a:lnTo>
                        <a:pt x="240" y="201"/>
                      </a:lnTo>
                      <a:lnTo>
                        <a:pt x="269" y="209"/>
                      </a:lnTo>
                      <a:lnTo>
                        <a:pt x="250" y="257"/>
                      </a:lnTo>
                      <a:lnTo>
                        <a:pt x="267" y="276"/>
                      </a:lnTo>
                      <a:lnTo>
                        <a:pt x="325" y="222"/>
                      </a:lnTo>
                      <a:lnTo>
                        <a:pt x="354" y="192"/>
                      </a:lnTo>
                      <a:lnTo>
                        <a:pt x="346" y="129"/>
                      </a:lnTo>
                      <a:lnTo>
                        <a:pt x="360" y="96"/>
                      </a:lnTo>
                      <a:lnTo>
                        <a:pt x="345" y="50"/>
                      </a:lnTo>
                      <a:lnTo>
                        <a:pt x="360" y="23"/>
                      </a:lnTo>
                      <a:lnTo>
                        <a:pt x="324" y="0"/>
                      </a:lnTo>
                      <a:lnTo>
                        <a:pt x="301" y="27"/>
                      </a:lnTo>
                      <a:lnTo>
                        <a:pt x="228" y="8"/>
                      </a:lnTo>
                      <a:lnTo>
                        <a:pt x="172" y="68"/>
                      </a:lnTo>
                      <a:lnTo>
                        <a:pt x="40" y="26"/>
                      </a:lnTo>
                      <a:lnTo>
                        <a:pt x="6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Freeform 15">
                  <a:extLst>
                    <a:ext uri="{FF2B5EF4-FFF2-40B4-BE49-F238E27FC236}">
                      <a16:creationId xmlns:a16="http://schemas.microsoft.com/office/drawing/2014/main" id="{CCE71B1B-6CBD-4368-B753-124367BBC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2007" y="5349898"/>
                  <a:ext cx="650716" cy="648496"/>
                </a:xfrm>
                <a:custGeom>
                  <a:avLst/>
                  <a:gdLst>
                    <a:gd name="T0" fmla="*/ 2147483646 w 507"/>
                    <a:gd name="T1" fmla="*/ 2147483646 h 501"/>
                    <a:gd name="T2" fmla="*/ 2147483646 w 507"/>
                    <a:gd name="T3" fmla="*/ 0 h 501"/>
                    <a:gd name="T4" fmla="*/ 2147483646 w 507"/>
                    <a:gd name="T5" fmla="*/ 2147483646 h 501"/>
                    <a:gd name="T6" fmla="*/ 2147483646 w 507"/>
                    <a:gd name="T7" fmla="*/ 2147483646 h 501"/>
                    <a:gd name="T8" fmla="*/ 2147483646 w 507"/>
                    <a:gd name="T9" fmla="*/ 2147483646 h 501"/>
                    <a:gd name="T10" fmla="*/ 0 w 507"/>
                    <a:gd name="T11" fmla="*/ 2147483646 h 501"/>
                    <a:gd name="T12" fmla="*/ 2147483646 w 507"/>
                    <a:gd name="T13" fmla="*/ 2147483646 h 501"/>
                    <a:gd name="T14" fmla="*/ 2147483646 w 507"/>
                    <a:gd name="T15" fmla="*/ 2147483646 h 501"/>
                    <a:gd name="T16" fmla="*/ 2147483646 w 507"/>
                    <a:gd name="T17" fmla="*/ 2147483646 h 501"/>
                    <a:gd name="T18" fmla="*/ 2147483646 w 507"/>
                    <a:gd name="T19" fmla="*/ 2147483646 h 501"/>
                    <a:gd name="T20" fmla="*/ 2147483646 w 507"/>
                    <a:gd name="T21" fmla="*/ 2147483646 h 501"/>
                    <a:gd name="T22" fmla="*/ 2147483646 w 507"/>
                    <a:gd name="T23" fmla="*/ 2147483646 h 501"/>
                    <a:gd name="T24" fmla="*/ 2147483646 w 507"/>
                    <a:gd name="T25" fmla="*/ 2147483646 h 501"/>
                    <a:gd name="T26" fmla="*/ 2147483646 w 507"/>
                    <a:gd name="T27" fmla="*/ 2147483646 h 501"/>
                    <a:gd name="T28" fmla="*/ 2147483646 w 507"/>
                    <a:gd name="T29" fmla="*/ 2147483646 h 501"/>
                    <a:gd name="T30" fmla="*/ 2147483646 w 507"/>
                    <a:gd name="T31" fmla="*/ 2147483646 h 501"/>
                    <a:gd name="T32" fmla="*/ 2147483646 w 507"/>
                    <a:gd name="T33" fmla="*/ 2147483646 h 501"/>
                    <a:gd name="T34" fmla="*/ 2147483646 w 507"/>
                    <a:gd name="T35" fmla="*/ 2147483646 h 501"/>
                    <a:gd name="T36" fmla="*/ 2147483646 w 507"/>
                    <a:gd name="T37" fmla="*/ 2147483646 h 501"/>
                    <a:gd name="T38" fmla="*/ 2147483646 w 507"/>
                    <a:gd name="T39" fmla="*/ 2147483646 h 501"/>
                    <a:gd name="T40" fmla="*/ 2147483646 w 507"/>
                    <a:gd name="T41" fmla="*/ 2147483646 h 501"/>
                    <a:gd name="T42" fmla="*/ 2147483646 w 507"/>
                    <a:gd name="T43" fmla="*/ 2147483646 h 501"/>
                    <a:gd name="T44" fmla="*/ 2147483646 w 507"/>
                    <a:gd name="T45" fmla="*/ 2147483646 h 501"/>
                    <a:gd name="T46" fmla="*/ 2147483646 w 507"/>
                    <a:gd name="T47" fmla="*/ 2147483646 h 501"/>
                    <a:gd name="T48" fmla="*/ 2147483646 w 507"/>
                    <a:gd name="T49" fmla="*/ 2147483646 h 501"/>
                    <a:gd name="T50" fmla="*/ 2147483646 w 507"/>
                    <a:gd name="T51" fmla="*/ 2147483646 h 501"/>
                    <a:gd name="T52" fmla="*/ 2147483646 w 507"/>
                    <a:gd name="T53" fmla="*/ 2147483646 h 501"/>
                    <a:gd name="T54" fmla="*/ 2147483646 w 507"/>
                    <a:gd name="T55" fmla="*/ 2147483646 h 501"/>
                    <a:gd name="T56" fmla="*/ 2147483646 w 507"/>
                    <a:gd name="T57" fmla="*/ 2147483646 h 501"/>
                    <a:gd name="T58" fmla="*/ 2147483646 w 507"/>
                    <a:gd name="T59" fmla="*/ 2147483646 h 501"/>
                    <a:gd name="T60" fmla="*/ 2147483646 w 507"/>
                    <a:gd name="T61" fmla="*/ 2147483646 h 501"/>
                    <a:gd name="T62" fmla="*/ 2147483646 w 507"/>
                    <a:gd name="T63" fmla="*/ 2147483646 h 501"/>
                    <a:gd name="T64" fmla="*/ 2147483646 w 507"/>
                    <a:gd name="T65" fmla="*/ 2147483646 h 501"/>
                    <a:gd name="T66" fmla="*/ 2147483646 w 507"/>
                    <a:gd name="T67" fmla="*/ 2147483646 h 501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07" h="501">
                      <a:moveTo>
                        <a:pt x="283" y="5"/>
                      </a:moveTo>
                      <a:lnTo>
                        <a:pt x="240" y="0"/>
                      </a:lnTo>
                      <a:lnTo>
                        <a:pt x="216" y="20"/>
                      </a:lnTo>
                      <a:lnTo>
                        <a:pt x="177" y="36"/>
                      </a:lnTo>
                      <a:lnTo>
                        <a:pt x="109" y="84"/>
                      </a:lnTo>
                      <a:lnTo>
                        <a:pt x="0" y="222"/>
                      </a:lnTo>
                      <a:lnTo>
                        <a:pt x="27" y="245"/>
                      </a:lnTo>
                      <a:lnTo>
                        <a:pt x="42" y="225"/>
                      </a:lnTo>
                      <a:lnTo>
                        <a:pt x="103" y="302"/>
                      </a:lnTo>
                      <a:lnTo>
                        <a:pt x="133" y="287"/>
                      </a:lnTo>
                      <a:lnTo>
                        <a:pt x="211" y="336"/>
                      </a:lnTo>
                      <a:lnTo>
                        <a:pt x="285" y="420"/>
                      </a:lnTo>
                      <a:lnTo>
                        <a:pt x="262" y="467"/>
                      </a:lnTo>
                      <a:lnTo>
                        <a:pt x="273" y="501"/>
                      </a:lnTo>
                      <a:lnTo>
                        <a:pt x="318" y="450"/>
                      </a:lnTo>
                      <a:lnTo>
                        <a:pt x="366" y="371"/>
                      </a:lnTo>
                      <a:lnTo>
                        <a:pt x="391" y="335"/>
                      </a:lnTo>
                      <a:lnTo>
                        <a:pt x="400" y="284"/>
                      </a:lnTo>
                      <a:lnTo>
                        <a:pt x="417" y="249"/>
                      </a:lnTo>
                      <a:lnTo>
                        <a:pt x="454" y="239"/>
                      </a:lnTo>
                      <a:lnTo>
                        <a:pt x="462" y="276"/>
                      </a:lnTo>
                      <a:lnTo>
                        <a:pt x="405" y="329"/>
                      </a:lnTo>
                      <a:lnTo>
                        <a:pt x="406" y="351"/>
                      </a:lnTo>
                      <a:lnTo>
                        <a:pt x="481" y="285"/>
                      </a:lnTo>
                      <a:lnTo>
                        <a:pt x="505" y="182"/>
                      </a:lnTo>
                      <a:lnTo>
                        <a:pt x="489" y="162"/>
                      </a:lnTo>
                      <a:lnTo>
                        <a:pt x="507" y="114"/>
                      </a:lnTo>
                      <a:lnTo>
                        <a:pt x="480" y="107"/>
                      </a:lnTo>
                      <a:lnTo>
                        <a:pt x="430" y="75"/>
                      </a:lnTo>
                      <a:lnTo>
                        <a:pt x="415" y="38"/>
                      </a:lnTo>
                      <a:lnTo>
                        <a:pt x="373" y="26"/>
                      </a:lnTo>
                      <a:lnTo>
                        <a:pt x="351" y="15"/>
                      </a:lnTo>
                      <a:lnTo>
                        <a:pt x="315" y="21"/>
                      </a:lnTo>
                      <a:lnTo>
                        <a:pt x="283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Freeform 16">
                  <a:extLst>
                    <a:ext uri="{FF2B5EF4-FFF2-40B4-BE49-F238E27FC236}">
                      <a16:creationId xmlns:a16="http://schemas.microsoft.com/office/drawing/2014/main" id="{0964FFC8-F363-48A8-A48A-7D09E18BC5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3220" y="3912568"/>
                  <a:ext cx="692205" cy="670000"/>
                </a:xfrm>
                <a:custGeom>
                  <a:avLst/>
                  <a:gdLst>
                    <a:gd name="T0" fmla="*/ 530 w 537"/>
                    <a:gd name="T1" fmla="*/ 26 h 518"/>
                    <a:gd name="T2" fmla="*/ 528 w 537"/>
                    <a:gd name="T3" fmla="*/ 92 h 518"/>
                    <a:gd name="T4" fmla="*/ 537 w 537"/>
                    <a:gd name="T5" fmla="*/ 185 h 518"/>
                    <a:gd name="T6" fmla="*/ 492 w 537"/>
                    <a:gd name="T7" fmla="*/ 185 h 518"/>
                    <a:gd name="T8" fmla="*/ 446 w 537"/>
                    <a:gd name="T9" fmla="*/ 230 h 518"/>
                    <a:gd name="T10" fmla="*/ 470 w 537"/>
                    <a:gd name="T11" fmla="*/ 260 h 518"/>
                    <a:gd name="T12" fmla="*/ 443 w 537"/>
                    <a:gd name="T13" fmla="*/ 291 h 518"/>
                    <a:gd name="T14" fmla="*/ 447 w 537"/>
                    <a:gd name="T15" fmla="*/ 323 h 518"/>
                    <a:gd name="T16" fmla="*/ 401 w 537"/>
                    <a:gd name="T17" fmla="*/ 365 h 518"/>
                    <a:gd name="T18" fmla="*/ 419 w 537"/>
                    <a:gd name="T19" fmla="*/ 417 h 518"/>
                    <a:gd name="T20" fmla="*/ 402 w 537"/>
                    <a:gd name="T21" fmla="*/ 461 h 518"/>
                    <a:gd name="T22" fmla="*/ 339 w 537"/>
                    <a:gd name="T23" fmla="*/ 440 h 518"/>
                    <a:gd name="T24" fmla="*/ 219 w 537"/>
                    <a:gd name="T25" fmla="*/ 458 h 518"/>
                    <a:gd name="T26" fmla="*/ 162 w 537"/>
                    <a:gd name="T27" fmla="*/ 518 h 518"/>
                    <a:gd name="T28" fmla="*/ 53 w 537"/>
                    <a:gd name="T29" fmla="*/ 459 h 518"/>
                    <a:gd name="T30" fmla="*/ 29 w 537"/>
                    <a:gd name="T31" fmla="*/ 462 h 518"/>
                    <a:gd name="T32" fmla="*/ 30 w 537"/>
                    <a:gd name="T33" fmla="*/ 437 h 518"/>
                    <a:gd name="T34" fmla="*/ 0 w 537"/>
                    <a:gd name="T35" fmla="*/ 404 h 518"/>
                    <a:gd name="T36" fmla="*/ 2 w 537"/>
                    <a:gd name="T37" fmla="*/ 338 h 518"/>
                    <a:gd name="T38" fmla="*/ 36 w 537"/>
                    <a:gd name="T39" fmla="*/ 302 h 518"/>
                    <a:gd name="T40" fmla="*/ 54 w 537"/>
                    <a:gd name="T41" fmla="*/ 254 h 518"/>
                    <a:gd name="T42" fmla="*/ 104 w 537"/>
                    <a:gd name="T43" fmla="*/ 239 h 518"/>
                    <a:gd name="T44" fmla="*/ 117 w 537"/>
                    <a:gd name="T45" fmla="*/ 215 h 518"/>
                    <a:gd name="T46" fmla="*/ 113 w 537"/>
                    <a:gd name="T47" fmla="*/ 194 h 518"/>
                    <a:gd name="T48" fmla="*/ 165 w 537"/>
                    <a:gd name="T49" fmla="*/ 165 h 518"/>
                    <a:gd name="T50" fmla="*/ 164 w 537"/>
                    <a:gd name="T51" fmla="*/ 126 h 518"/>
                    <a:gd name="T52" fmla="*/ 182 w 537"/>
                    <a:gd name="T53" fmla="*/ 95 h 518"/>
                    <a:gd name="T54" fmla="*/ 197 w 537"/>
                    <a:gd name="T55" fmla="*/ 51 h 518"/>
                    <a:gd name="T56" fmla="*/ 201 w 537"/>
                    <a:gd name="T57" fmla="*/ 15 h 518"/>
                    <a:gd name="T58" fmla="*/ 228 w 537"/>
                    <a:gd name="T59" fmla="*/ 0 h 518"/>
                    <a:gd name="T60" fmla="*/ 272 w 537"/>
                    <a:gd name="T61" fmla="*/ 50 h 518"/>
                    <a:gd name="T62" fmla="*/ 326 w 537"/>
                    <a:gd name="T63" fmla="*/ 29 h 518"/>
                    <a:gd name="T64" fmla="*/ 389 w 537"/>
                    <a:gd name="T65" fmla="*/ 44 h 518"/>
                    <a:gd name="T66" fmla="*/ 459 w 537"/>
                    <a:gd name="T67" fmla="*/ 47 h 518"/>
                    <a:gd name="T68" fmla="*/ 530 w 537"/>
                    <a:gd name="T69" fmla="*/ 26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37" h="518">
                      <a:moveTo>
                        <a:pt x="530" y="26"/>
                      </a:moveTo>
                      <a:lnTo>
                        <a:pt x="528" y="92"/>
                      </a:lnTo>
                      <a:lnTo>
                        <a:pt x="537" y="185"/>
                      </a:lnTo>
                      <a:lnTo>
                        <a:pt x="492" y="185"/>
                      </a:lnTo>
                      <a:lnTo>
                        <a:pt x="446" y="230"/>
                      </a:lnTo>
                      <a:lnTo>
                        <a:pt x="470" y="260"/>
                      </a:lnTo>
                      <a:lnTo>
                        <a:pt x="443" y="291"/>
                      </a:lnTo>
                      <a:lnTo>
                        <a:pt x="447" y="323"/>
                      </a:lnTo>
                      <a:lnTo>
                        <a:pt x="401" y="365"/>
                      </a:lnTo>
                      <a:lnTo>
                        <a:pt x="419" y="417"/>
                      </a:lnTo>
                      <a:lnTo>
                        <a:pt x="402" y="461"/>
                      </a:lnTo>
                      <a:lnTo>
                        <a:pt x="339" y="440"/>
                      </a:lnTo>
                      <a:lnTo>
                        <a:pt x="219" y="458"/>
                      </a:lnTo>
                      <a:lnTo>
                        <a:pt x="162" y="518"/>
                      </a:lnTo>
                      <a:lnTo>
                        <a:pt x="53" y="459"/>
                      </a:lnTo>
                      <a:lnTo>
                        <a:pt x="29" y="462"/>
                      </a:lnTo>
                      <a:lnTo>
                        <a:pt x="30" y="437"/>
                      </a:lnTo>
                      <a:lnTo>
                        <a:pt x="0" y="404"/>
                      </a:lnTo>
                      <a:lnTo>
                        <a:pt x="2" y="338"/>
                      </a:lnTo>
                      <a:lnTo>
                        <a:pt x="36" y="302"/>
                      </a:lnTo>
                      <a:lnTo>
                        <a:pt x="54" y="254"/>
                      </a:lnTo>
                      <a:lnTo>
                        <a:pt x="104" y="239"/>
                      </a:lnTo>
                      <a:lnTo>
                        <a:pt x="117" y="215"/>
                      </a:lnTo>
                      <a:lnTo>
                        <a:pt x="113" y="194"/>
                      </a:lnTo>
                      <a:lnTo>
                        <a:pt x="165" y="165"/>
                      </a:lnTo>
                      <a:lnTo>
                        <a:pt x="164" y="126"/>
                      </a:lnTo>
                      <a:lnTo>
                        <a:pt x="182" y="95"/>
                      </a:lnTo>
                      <a:lnTo>
                        <a:pt x="197" y="51"/>
                      </a:lnTo>
                      <a:lnTo>
                        <a:pt x="201" y="15"/>
                      </a:lnTo>
                      <a:lnTo>
                        <a:pt x="228" y="0"/>
                      </a:lnTo>
                      <a:lnTo>
                        <a:pt x="272" y="50"/>
                      </a:lnTo>
                      <a:lnTo>
                        <a:pt x="326" y="29"/>
                      </a:lnTo>
                      <a:lnTo>
                        <a:pt x="389" y="44"/>
                      </a:lnTo>
                      <a:lnTo>
                        <a:pt x="459" y="47"/>
                      </a:lnTo>
                      <a:lnTo>
                        <a:pt x="530" y="2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Freeform 18">
                  <a:extLst>
                    <a:ext uri="{FF2B5EF4-FFF2-40B4-BE49-F238E27FC236}">
                      <a16:creationId xmlns:a16="http://schemas.microsoft.com/office/drawing/2014/main" id="{65119256-5AE3-4949-8990-B6A2CF0FD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284" y="3382906"/>
                  <a:ext cx="1108183" cy="1066114"/>
                </a:xfrm>
                <a:custGeom>
                  <a:avLst/>
                  <a:gdLst>
                    <a:gd name="T0" fmla="*/ 393 w 860"/>
                    <a:gd name="T1" fmla="*/ 141 h 825"/>
                    <a:gd name="T2" fmla="*/ 860 w 860"/>
                    <a:gd name="T3" fmla="*/ 183 h 825"/>
                    <a:gd name="T4" fmla="*/ 813 w 860"/>
                    <a:gd name="T5" fmla="*/ 264 h 825"/>
                    <a:gd name="T6" fmla="*/ 810 w 860"/>
                    <a:gd name="T7" fmla="*/ 339 h 825"/>
                    <a:gd name="T8" fmla="*/ 825 w 860"/>
                    <a:gd name="T9" fmla="*/ 367 h 825"/>
                    <a:gd name="T10" fmla="*/ 827 w 860"/>
                    <a:gd name="T11" fmla="*/ 421 h 825"/>
                    <a:gd name="T12" fmla="*/ 827 w 860"/>
                    <a:gd name="T13" fmla="*/ 456 h 825"/>
                    <a:gd name="T14" fmla="*/ 810 w 860"/>
                    <a:gd name="T15" fmla="*/ 501 h 825"/>
                    <a:gd name="T16" fmla="*/ 789 w 860"/>
                    <a:gd name="T17" fmla="*/ 535 h 825"/>
                    <a:gd name="T18" fmla="*/ 794 w 860"/>
                    <a:gd name="T19" fmla="*/ 574 h 825"/>
                    <a:gd name="T20" fmla="*/ 738 w 860"/>
                    <a:gd name="T21" fmla="*/ 601 h 825"/>
                    <a:gd name="T22" fmla="*/ 743 w 860"/>
                    <a:gd name="T23" fmla="*/ 621 h 825"/>
                    <a:gd name="T24" fmla="*/ 734 w 860"/>
                    <a:gd name="T25" fmla="*/ 649 h 825"/>
                    <a:gd name="T26" fmla="*/ 680 w 860"/>
                    <a:gd name="T27" fmla="*/ 661 h 825"/>
                    <a:gd name="T28" fmla="*/ 665 w 860"/>
                    <a:gd name="T29" fmla="*/ 708 h 825"/>
                    <a:gd name="T30" fmla="*/ 627 w 860"/>
                    <a:gd name="T31" fmla="*/ 748 h 825"/>
                    <a:gd name="T32" fmla="*/ 626 w 860"/>
                    <a:gd name="T33" fmla="*/ 814 h 825"/>
                    <a:gd name="T34" fmla="*/ 608 w 860"/>
                    <a:gd name="T35" fmla="*/ 825 h 825"/>
                    <a:gd name="T36" fmla="*/ 588 w 860"/>
                    <a:gd name="T37" fmla="*/ 796 h 825"/>
                    <a:gd name="T38" fmla="*/ 599 w 860"/>
                    <a:gd name="T39" fmla="*/ 772 h 825"/>
                    <a:gd name="T40" fmla="*/ 578 w 860"/>
                    <a:gd name="T41" fmla="*/ 759 h 825"/>
                    <a:gd name="T42" fmla="*/ 551 w 860"/>
                    <a:gd name="T43" fmla="*/ 787 h 825"/>
                    <a:gd name="T44" fmla="*/ 516 w 860"/>
                    <a:gd name="T45" fmla="*/ 775 h 825"/>
                    <a:gd name="T46" fmla="*/ 495 w 860"/>
                    <a:gd name="T47" fmla="*/ 798 h 825"/>
                    <a:gd name="T48" fmla="*/ 444 w 860"/>
                    <a:gd name="T49" fmla="*/ 762 h 825"/>
                    <a:gd name="T50" fmla="*/ 372 w 860"/>
                    <a:gd name="T51" fmla="*/ 762 h 825"/>
                    <a:gd name="T52" fmla="*/ 320 w 860"/>
                    <a:gd name="T53" fmla="*/ 816 h 825"/>
                    <a:gd name="T54" fmla="*/ 255 w 860"/>
                    <a:gd name="T55" fmla="*/ 759 h 825"/>
                    <a:gd name="T56" fmla="*/ 237 w 860"/>
                    <a:gd name="T57" fmla="*/ 696 h 825"/>
                    <a:gd name="T58" fmla="*/ 137 w 860"/>
                    <a:gd name="T59" fmla="*/ 694 h 825"/>
                    <a:gd name="T60" fmla="*/ 114 w 860"/>
                    <a:gd name="T61" fmla="*/ 664 h 825"/>
                    <a:gd name="T62" fmla="*/ 95 w 860"/>
                    <a:gd name="T63" fmla="*/ 603 h 825"/>
                    <a:gd name="T64" fmla="*/ 111 w 860"/>
                    <a:gd name="T65" fmla="*/ 577 h 825"/>
                    <a:gd name="T66" fmla="*/ 72 w 860"/>
                    <a:gd name="T67" fmla="*/ 492 h 825"/>
                    <a:gd name="T68" fmla="*/ 113 w 860"/>
                    <a:gd name="T69" fmla="*/ 466 h 825"/>
                    <a:gd name="T70" fmla="*/ 117 w 860"/>
                    <a:gd name="T71" fmla="*/ 403 h 825"/>
                    <a:gd name="T72" fmla="*/ 137 w 860"/>
                    <a:gd name="T73" fmla="*/ 372 h 825"/>
                    <a:gd name="T74" fmla="*/ 116 w 860"/>
                    <a:gd name="T75" fmla="*/ 334 h 825"/>
                    <a:gd name="T76" fmla="*/ 137 w 860"/>
                    <a:gd name="T77" fmla="*/ 289 h 825"/>
                    <a:gd name="T78" fmla="*/ 18 w 860"/>
                    <a:gd name="T79" fmla="*/ 294 h 825"/>
                    <a:gd name="T80" fmla="*/ 15 w 860"/>
                    <a:gd name="T81" fmla="*/ 247 h 825"/>
                    <a:gd name="T82" fmla="*/ 0 w 860"/>
                    <a:gd name="T83" fmla="*/ 225 h 825"/>
                    <a:gd name="T84" fmla="*/ 15 w 860"/>
                    <a:gd name="T85" fmla="*/ 184 h 825"/>
                    <a:gd name="T86" fmla="*/ 2 w 860"/>
                    <a:gd name="T87" fmla="*/ 123 h 825"/>
                    <a:gd name="T88" fmla="*/ 221 w 860"/>
                    <a:gd name="T89" fmla="*/ 118 h 825"/>
                    <a:gd name="T90" fmla="*/ 242 w 860"/>
                    <a:gd name="T91" fmla="*/ 103 h 825"/>
                    <a:gd name="T92" fmla="*/ 236 w 860"/>
                    <a:gd name="T93" fmla="*/ 40 h 825"/>
                    <a:gd name="T94" fmla="*/ 254 w 860"/>
                    <a:gd name="T95" fmla="*/ 0 h 825"/>
                    <a:gd name="T96" fmla="*/ 296 w 860"/>
                    <a:gd name="T97" fmla="*/ 60 h 825"/>
                    <a:gd name="T98" fmla="*/ 284 w 860"/>
                    <a:gd name="T99" fmla="*/ 105 h 825"/>
                    <a:gd name="T100" fmla="*/ 329 w 860"/>
                    <a:gd name="T101" fmla="*/ 132 h 825"/>
                    <a:gd name="T102" fmla="*/ 357 w 860"/>
                    <a:gd name="T103" fmla="*/ 163 h 825"/>
                    <a:gd name="T104" fmla="*/ 393 w 860"/>
                    <a:gd name="T105" fmla="*/ 141 h 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60" h="825">
                      <a:moveTo>
                        <a:pt x="393" y="141"/>
                      </a:moveTo>
                      <a:lnTo>
                        <a:pt x="860" y="183"/>
                      </a:lnTo>
                      <a:lnTo>
                        <a:pt x="813" y="264"/>
                      </a:lnTo>
                      <a:lnTo>
                        <a:pt x="810" y="339"/>
                      </a:lnTo>
                      <a:lnTo>
                        <a:pt x="825" y="367"/>
                      </a:lnTo>
                      <a:lnTo>
                        <a:pt x="827" y="421"/>
                      </a:lnTo>
                      <a:lnTo>
                        <a:pt x="827" y="456"/>
                      </a:lnTo>
                      <a:lnTo>
                        <a:pt x="810" y="501"/>
                      </a:lnTo>
                      <a:lnTo>
                        <a:pt x="789" y="535"/>
                      </a:lnTo>
                      <a:lnTo>
                        <a:pt x="794" y="574"/>
                      </a:lnTo>
                      <a:lnTo>
                        <a:pt x="738" y="601"/>
                      </a:lnTo>
                      <a:lnTo>
                        <a:pt x="743" y="621"/>
                      </a:lnTo>
                      <a:lnTo>
                        <a:pt x="734" y="649"/>
                      </a:lnTo>
                      <a:lnTo>
                        <a:pt x="680" y="661"/>
                      </a:lnTo>
                      <a:lnTo>
                        <a:pt x="665" y="708"/>
                      </a:lnTo>
                      <a:lnTo>
                        <a:pt x="627" y="748"/>
                      </a:lnTo>
                      <a:lnTo>
                        <a:pt x="626" y="814"/>
                      </a:lnTo>
                      <a:lnTo>
                        <a:pt x="608" y="825"/>
                      </a:lnTo>
                      <a:lnTo>
                        <a:pt x="588" y="796"/>
                      </a:lnTo>
                      <a:lnTo>
                        <a:pt x="599" y="772"/>
                      </a:lnTo>
                      <a:lnTo>
                        <a:pt x="578" y="759"/>
                      </a:lnTo>
                      <a:lnTo>
                        <a:pt x="551" y="787"/>
                      </a:lnTo>
                      <a:lnTo>
                        <a:pt x="516" y="775"/>
                      </a:lnTo>
                      <a:lnTo>
                        <a:pt x="495" y="798"/>
                      </a:lnTo>
                      <a:lnTo>
                        <a:pt x="444" y="762"/>
                      </a:lnTo>
                      <a:lnTo>
                        <a:pt x="372" y="762"/>
                      </a:lnTo>
                      <a:lnTo>
                        <a:pt x="320" y="816"/>
                      </a:lnTo>
                      <a:lnTo>
                        <a:pt x="255" y="759"/>
                      </a:lnTo>
                      <a:lnTo>
                        <a:pt x="237" y="696"/>
                      </a:lnTo>
                      <a:lnTo>
                        <a:pt x="137" y="694"/>
                      </a:lnTo>
                      <a:lnTo>
                        <a:pt x="114" y="664"/>
                      </a:lnTo>
                      <a:lnTo>
                        <a:pt x="95" y="603"/>
                      </a:lnTo>
                      <a:lnTo>
                        <a:pt x="111" y="577"/>
                      </a:lnTo>
                      <a:lnTo>
                        <a:pt x="72" y="492"/>
                      </a:lnTo>
                      <a:lnTo>
                        <a:pt x="113" y="466"/>
                      </a:lnTo>
                      <a:lnTo>
                        <a:pt x="117" y="403"/>
                      </a:lnTo>
                      <a:lnTo>
                        <a:pt x="137" y="372"/>
                      </a:lnTo>
                      <a:lnTo>
                        <a:pt x="116" y="334"/>
                      </a:lnTo>
                      <a:lnTo>
                        <a:pt x="137" y="289"/>
                      </a:lnTo>
                      <a:lnTo>
                        <a:pt x="18" y="294"/>
                      </a:lnTo>
                      <a:lnTo>
                        <a:pt x="15" y="247"/>
                      </a:lnTo>
                      <a:lnTo>
                        <a:pt x="0" y="225"/>
                      </a:lnTo>
                      <a:lnTo>
                        <a:pt x="15" y="184"/>
                      </a:lnTo>
                      <a:lnTo>
                        <a:pt x="2" y="123"/>
                      </a:lnTo>
                      <a:lnTo>
                        <a:pt x="221" y="118"/>
                      </a:lnTo>
                      <a:lnTo>
                        <a:pt x="242" y="103"/>
                      </a:lnTo>
                      <a:lnTo>
                        <a:pt x="236" y="40"/>
                      </a:lnTo>
                      <a:lnTo>
                        <a:pt x="254" y="0"/>
                      </a:lnTo>
                      <a:lnTo>
                        <a:pt x="296" y="60"/>
                      </a:lnTo>
                      <a:lnTo>
                        <a:pt x="284" y="105"/>
                      </a:lnTo>
                      <a:lnTo>
                        <a:pt x="329" y="132"/>
                      </a:lnTo>
                      <a:lnTo>
                        <a:pt x="357" y="163"/>
                      </a:lnTo>
                      <a:lnTo>
                        <a:pt x="393" y="14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Freeform 19">
                  <a:extLst>
                    <a:ext uri="{FF2B5EF4-FFF2-40B4-BE49-F238E27FC236}">
                      <a16:creationId xmlns:a16="http://schemas.microsoft.com/office/drawing/2014/main" id="{2C3575D0-5754-48D4-9091-FCF58BCD3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2929" y="3463261"/>
                  <a:ext cx="610320" cy="557955"/>
                </a:xfrm>
                <a:custGeom>
                  <a:avLst/>
                  <a:gdLst>
                    <a:gd name="T0" fmla="*/ 336 w 474"/>
                    <a:gd name="T1" fmla="*/ 60 h 432"/>
                    <a:gd name="T2" fmla="*/ 351 w 474"/>
                    <a:gd name="T3" fmla="*/ 119 h 432"/>
                    <a:gd name="T4" fmla="*/ 335 w 474"/>
                    <a:gd name="T5" fmla="*/ 162 h 432"/>
                    <a:gd name="T6" fmla="*/ 350 w 474"/>
                    <a:gd name="T7" fmla="*/ 185 h 432"/>
                    <a:gd name="T8" fmla="*/ 351 w 474"/>
                    <a:gd name="T9" fmla="*/ 233 h 432"/>
                    <a:gd name="T10" fmla="*/ 474 w 474"/>
                    <a:gd name="T11" fmla="*/ 227 h 432"/>
                    <a:gd name="T12" fmla="*/ 452 w 474"/>
                    <a:gd name="T13" fmla="*/ 273 h 432"/>
                    <a:gd name="T14" fmla="*/ 473 w 474"/>
                    <a:gd name="T15" fmla="*/ 312 h 432"/>
                    <a:gd name="T16" fmla="*/ 452 w 474"/>
                    <a:gd name="T17" fmla="*/ 341 h 432"/>
                    <a:gd name="T18" fmla="*/ 450 w 474"/>
                    <a:gd name="T19" fmla="*/ 405 h 432"/>
                    <a:gd name="T20" fmla="*/ 408 w 474"/>
                    <a:gd name="T21" fmla="*/ 429 h 432"/>
                    <a:gd name="T22" fmla="*/ 371 w 474"/>
                    <a:gd name="T23" fmla="*/ 414 h 432"/>
                    <a:gd name="T24" fmla="*/ 332 w 474"/>
                    <a:gd name="T25" fmla="*/ 432 h 432"/>
                    <a:gd name="T26" fmla="*/ 299 w 474"/>
                    <a:gd name="T27" fmla="*/ 396 h 432"/>
                    <a:gd name="T28" fmla="*/ 252 w 474"/>
                    <a:gd name="T29" fmla="*/ 383 h 432"/>
                    <a:gd name="T30" fmla="*/ 219 w 474"/>
                    <a:gd name="T31" fmla="*/ 357 h 432"/>
                    <a:gd name="T32" fmla="*/ 146 w 474"/>
                    <a:gd name="T33" fmla="*/ 354 h 432"/>
                    <a:gd name="T34" fmla="*/ 93 w 474"/>
                    <a:gd name="T35" fmla="*/ 311 h 432"/>
                    <a:gd name="T36" fmla="*/ 47 w 474"/>
                    <a:gd name="T37" fmla="*/ 249 h 432"/>
                    <a:gd name="T38" fmla="*/ 57 w 474"/>
                    <a:gd name="T39" fmla="*/ 147 h 432"/>
                    <a:gd name="T40" fmla="*/ 0 w 474"/>
                    <a:gd name="T41" fmla="*/ 129 h 432"/>
                    <a:gd name="T42" fmla="*/ 87 w 474"/>
                    <a:gd name="T43" fmla="*/ 84 h 432"/>
                    <a:gd name="T44" fmla="*/ 140 w 474"/>
                    <a:gd name="T45" fmla="*/ 80 h 432"/>
                    <a:gd name="T46" fmla="*/ 159 w 474"/>
                    <a:gd name="T47" fmla="*/ 38 h 432"/>
                    <a:gd name="T48" fmla="*/ 201 w 474"/>
                    <a:gd name="T49" fmla="*/ 0 h 432"/>
                    <a:gd name="T50" fmla="*/ 254 w 474"/>
                    <a:gd name="T51" fmla="*/ 5 h 432"/>
                    <a:gd name="T52" fmla="*/ 294 w 474"/>
                    <a:gd name="T53" fmla="*/ 59 h 432"/>
                    <a:gd name="T54" fmla="*/ 336 w 474"/>
                    <a:gd name="T55" fmla="*/ 6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74" h="432">
                      <a:moveTo>
                        <a:pt x="336" y="60"/>
                      </a:moveTo>
                      <a:lnTo>
                        <a:pt x="351" y="119"/>
                      </a:lnTo>
                      <a:lnTo>
                        <a:pt x="335" y="162"/>
                      </a:lnTo>
                      <a:lnTo>
                        <a:pt x="350" y="185"/>
                      </a:lnTo>
                      <a:lnTo>
                        <a:pt x="351" y="233"/>
                      </a:lnTo>
                      <a:lnTo>
                        <a:pt x="474" y="227"/>
                      </a:lnTo>
                      <a:lnTo>
                        <a:pt x="452" y="273"/>
                      </a:lnTo>
                      <a:lnTo>
                        <a:pt x="473" y="312"/>
                      </a:lnTo>
                      <a:lnTo>
                        <a:pt x="452" y="341"/>
                      </a:lnTo>
                      <a:lnTo>
                        <a:pt x="450" y="405"/>
                      </a:lnTo>
                      <a:lnTo>
                        <a:pt x="408" y="429"/>
                      </a:lnTo>
                      <a:lnTo>
                        <a:pt x="371" y="414"/>
                      </a:lnTo>
                      <a:lnTo>
                        <a:pt x="332" y="432"/>
                      </a:lnTo>
                      <a:lnTo>
                        <a:pt x="299" y="396"/>
                      </a:lnTo>
                      <a:lnTo>
                        <a:pt x="252" y="383"/>
                      </a:lnTo>
                      <a:lnTo>
                        <a:pt x="219" y="357"/>
                      </a:lnTo>
                      <a:lnTo>
                        <a:pt x="146" y="354"/>
                      </a:lnTo>
                      <a:lnTo>
                        <a:pt x="93" y="311"/>
                      </a:lnTo>
                      <a:lnTo>
                        <a:pt x="47" y="249"/>
                      </a:lnTo>
                      <a:lnTo>
                        <a:pt x="57" y="147"/>
                      </a:lnTo>
                      <a:lnTo>
                        <a:pt x="0" y="129"/>
                      </a:lnTo>
                      <a:lnTo>
                        <a:pt x="87" y="84"/>
                      </a:lnTo>
                      <a:lnTo>
                        <a:pt x="140" y="80"/>
                      </a:lnTo>
                      <a:lnTo>
                        <a:pt x="159" y="38"/>
                      </a:lnTo>
                      <a:lnTo>
                        <a:pt x="201" y="0"/>
                      </a:lnTo>
                      <a:lnTo>
                        <a:pt x="254" y="5"/>
                      </a:lnTo>
                      <a:lnTo>
                        <a:pt x="294" y="59"/>
                      </a:lnTo>
                      <a:lnTo>
                        <a:pt x="336" y="6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Freeform 20">
                  <a:extLst>
                    <a:ext uri="{FF2B5EF4-FFF2-40B4-BE49-F238E27FC236}">
                      <a16:creationId xmlns:a16="http://schemas.microsoft.com/office/drawing/2014/main" id="{CD42C6E3-465A-426A-AEFA-A6C025124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4298" y="3407804"/>
                  <a:ext cx="709674" cy="392720"/>
                </a:xfrm>
                <a:custGeom>
                  <a:avLst/>
                  <a:gdLst>
                    <a:gd name="T0" fmla="*/ 17 w 551"/>
                    <a:gd name="T1" fmla="*/ 0 h 303"/>
                    <a:gd name="T2" fmla="*/ 101 w 551"/>
                    <a:gd name="T3" fmla="*/ 32 h 303"/>
                    <a:gd name="T4" fmla="*/ 173 w 551"/>
                    <a:gd name="T5" fmla="*/ 48 h 303"/>
                    <a:gd name="T6" fmla="*/ 251 w 551"/>
                    <a:gd name="T7" fmla="*/ 59 h 303"/>
                    <a:gd name="T8" fmla="*/ 373 w 551"/>
                    <a:gd name="T9" fmla="*/ 123 h 303"/>
                    <a:gd name="T10" fmla="*/ 551 w 551"/>
                    <a:gd name="T11" fmla="*/ 183 h 303"/>
                    <a:gd name="T12" fmla="*/ 530 w 551"/>
                    <a:gd name="T13" fmla="*/ 224 h 303"/>
                    <a:gd name="T14" fmla="*/ 477 w 551"/>
                    <a:gd name="T15" fmla="*/ 257 h 303"/>
                    <a:gd name="T16" fmla="*/ 450 w 551"/>
                    <a:gd name="T17" fmla="*/ 255 h 303"/>
                    <a:gd name="T18" fmla="*/ 414 w 551"/>
                    <a:gd name="T19" fmla="*/ 303 h 303"/>
                    <a:gd name="T20" fmla="*/ 380 w 551"/>
                    <a:gd name="T21" fmla="*/ 285 h 303"/>
                    <a:gd name="T22" fmla="*/ 273 w 551"/>
                    <a:gd name="T23" fmla="*/ 300 h 303"/>
                    <a:gd name="T24" fmla="*/ 251 w 551"/>
                    <a:gd name="T25" fmla="*/ 183 h 303"/>
                    <a:gd name="T26" fmla="*/ 227 w 551"/>
                    <a:gd name="T27" fmla="*/ 225 h 303"/>
                    <a:gd name="T28" fmla="*/ 144 w 551"/>
                    <a:gd name="T29" fmla="*/ 227 h 303"/>
                    <a:gd name="T30" fmla="*/ 114 w 551"/>
                    <a:gd name="T31" fmla="*/ 179 h 303"/>
                    <a:gd name="T32" fmla="*/ 65 w 551"/>
                    <a:gd name="T33" fmla="*/ 180 h 303"/>
                    <a:gd name="T34" fmla="*/ 72 w 551"/>
                    <a:gd name="T35" fmla="*/ 135 h 303"/>
                    <a:gd name="T36" fmla="*/ 0 w 551"/>
                    <a:gd name="T37" fmla="*/ 36 h 303"/>
                    <a:gd name="T38" fmla="*/ 17 w 551"/>
                    <a:gd name="T39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51" h="303">
                      <a:moveTo>
                        <a:pt x="17" y="0"/>
                      </a:moveTo>
                      <a:lnTo>
                        <a:pt x="101" y="32"/>
                      </a:lnTo>
                      <a:lnTo>
                        <a:pt x="173" y="48"/>
                      </a:lnTo>
                      <a:lnTo>
                        <a:pt x="251" y="59"/>
                      </a:lnTo>
                      <a:lnTo>
                        <a:pt x="373" y="123"/>
                      </a:lnTo>
                      <a:lnTo>
                        <a:pt x="551" y="183"/>
                      </a:lnTo>
                      <a:lnTo>
                        <a:pt x="530" y="224"/>
                      </a:lnTo>
                      <a:lnTo>
                        <a:pt x="477" y="257"/>
                      </a:lnTo>
                      <a:lnTo>
                        <a:pt x="450" y="255"/>
                      </a:lnTo>
                      <a:lnTo>
                        <a:pt x="414" y="303"/>
                      </a:lnTo>
                      <a:lnTo>
                        <a:pt x="380" y="285"/>
                      </a:lnTo>
                      <a:lnTo>
                        <a:pt x="273" y="300"/>
                      </a:lnTo>
                      <a:lnTo>
                        <a:pt x="251" y="183"/>
                      </a:lnTo>
                      <a:lnTo>
                        <a:pt x="227" y="225"/>
                      </a:lnTo>
                      <a:lnTo>
                        <a:pt x="144" y="227"/>
                      </a:lnTo>
                      <a:lnTo>
                        <a:pt x="114" y="179"/>
                      </a:lnTo>
                      <a:lnTo>
                        <a:pt x="65" y="180"/>
                      </a:lnTo>
                      <a:lnTo>
                        <a:pt x="72" y="135"/>
                      </a:lnTo>
                      <a:lnTo>
                        <a:pt x="0" y="3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Freeform 21">
                  <a:extLst>
                    <a:ext uri="{FF2B5EF4-FFF2-40B4-BE49-F238E27FC236}">
                      <a16:creationId xmlns:a16="http://schemas.microsoft.com/office/drawing/2014/main" id="{51540CBE-3251-4300-921E-C27FBF3AF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1941" y="2435627"/>
                  <a:ext cx="1702125" cy="1204188"/>
                </a:xfrm>
                <a:custGeom>
                  <a:avLst/>
                  <a:gdLst>
                    <a:gd name="T0" fmla="*/ 9 w 1322"/>
                    <a:gd name="T1" fmla="*/ 756 h 933"/>
                    <a:gd name="T2" fmla="*/ 0 w 1322"/>
                    <a:gd name="T3" fmla="*/ 725 h 933"/>
                    <a:gd name="T4" fmla="*/ 38 w 1322"/>
                    <a:gd name="T5" fmla="*/ 702 h 933"/>
                    <a:gd name="T6" fmla="*/ 36 w 1322"/>
                    <a:gd name="T7" fmla="*/ 659 h 933"/>
                    <a:gd name="T8" fmla="*/ 68 w 1322"/>
                    <a:gd name="T9" fmla="*/ 614 h 933"/>
                    <a:gd name="T10" fmla="*/ 84 w 1322"/>
                    <a:gd name="T11" fmla="*/ 575 h 933"/>
                    <a:gd name="T12" fmla="*/ 138 w 1322"/>
                    <a:gd name="T13" fmla="*/ 539 h 933"/>
                    <a:gd name="T14" fmla="*/ 227 w 1322"/>
                    <a:gd name="T15" fmla="*/ 512 h 933"/>
                    <a:gd name="T16" fmla="*/ 273 w 1322"/>
                    <a:gd name="T17" fmla="*/ 527 h 933"/>
                    <a:gd name="T18" fmla="*/ 317 w 1322"/>
                    <a:gd name="T19" fmla="*/ 327 h 933"/>
                    <a:gd name="T20" fmla="*/ 320 w 1322"/>
                    <a:gd name="T21" fmla="*/ 246 h 933"/>
                    <a:gd name="T22" fmla="*/ 275 w 1322"/>
                    <a:gd name="T23" fmla="*/ 194 h 933"/>
                    <a:gd name="T24" fmla="*/ 275 w 1322"/>
                    <a:gd name="T25" fmla="*/ 141 h 933"/>
                    <a:gd name="T26" fmla="*/ 329 w 1322"/>
                    <a:gd name="T27" fmla="*/ 122 h 933"/>
                    <a:gd name="T28" fmla="*/ 330 w 1322"/>
                    <a:gd name="T29" fmla="*/ 92 h 933"/>
                    <a:gd name="T30" fmla="*/ 290 w 1322"/>
                    <a:gd name="T31" fmla="*/ 86 h 933"/>
                    <a:gd name="T32" fmla="*/ 302 w 1322"/>
                    <a:gd name="T33" fmla="*/ 45 h 933"/>
                    <a:gd name="T34" fmla="*/ 473 w 1322"/>
                    <a:gd name="T35" fmla="*/ 9 h 933"/>
                    <a:gd name="T36" fmla="*/ 498 w 1322"/>
                    <a:gd name="T37" fmla="*/ 87 h 933"/>
                    <a:gd name="T38" fmla="*/ 555 w 1322"/>
                    <a:gd name="T39" fmla="*/ 122 h 933"/>
                    <a:gd name="T40" fmla="*/ 618 w 1322"/>
                    <a:gd name="T41" fmla="*/ 122 h 933"/>
                    <a:gd name="T42" fmla="*/ 782 w 1322"/>
                    <a:gd name="T43" fmla="*/ 0 h 933"/>
                    <a:gd name="T44" fmla="*/ 827 w 1322"/>
                    <a:gd name="T45" fmla="*/ 21 h 933"/>
                    <a:gd name="T46" fmla="*/ 842 w 1322"/>
                    <a:gd name="T47" fmla="*/ 146 h 933"/>
                    <a:gd name="T48" fmla="*/ 843 w 1322"/>
                    <a:gd name="T49" fmla="*/ 236 h 933"/>
                    <a:gd name="T50" fmla="*/ 891 w 1322"/>
                    <a:gd name="T51" fmla="*/ 294 h 933"/>
                    <a:gd name="T52" fmla="*/ 924 w 1322"/>
                    <a:gd name="T53" fmla="*/ 294 h 933"/>
                    <a:gd name="T54" fmla="*/ 920 w 1322"/>
                    <a:gd name="T55" fmla="*/ 255 h 933"/>
                    <a:gd name="T56" fmla="*/ 960 w 1322"/>
                    <a:gd name="T57" fmla="*/ 219 h 933"/>
                    <a:gd name="T58" fmla="*/ 993 w 1322"/>
                    <a:gd name="T59" fmla="*/ 251 h 933"/>
                    <a:gd name="T60" fmla="*/ 1041 w 1322"/>
                    <a:gd name="T61" fmla="*/ 159 h 933"/>
                    <a:gd name="T62" fmla="*/ 1124 w 1322"/>
                    <a:gd name="T63" fmla="*/ 161 h 933"/>
                    <a:gd name="T64" fmla="*/ 1137 w 1322"/>
                    <a:gd name="T65" fmla="*/ 242 h 933"/>
                    <a:gd name="T66" fmla="*/ 1190 w 1322"/>
                    <a:gd name="T67" fmla="*/ 269 h 933"/>
                    <a:gd name="T68" fmla="*/ 1205 w 1322"/>
                    <a:gd name="T69" fmla="*/ 296 h 933"/>
                    <a:gd name="T70" fmla="*/ 1259 w 1322"/>
                    <a:gd name="T71" fmla="*/ 309 h 933"/>
                    <a:gd name="T72" fmla="*/ 1322 w 1322"/>
                    <a:gd name="T73" fmla="*/ 366 h 933"/>
                    <a:gd name="T74" fmla="*/ 1239 w 1322"/>
                    <a:gd name="T75" fmla="*/ 534 h 933"/>
                    <a:gd name="T76" fmla="*/ 1188 w 1322"/>
                    <a:gd name="T77" fmla="*/ 653 h 933"/>
                    <a:gd name="T78" fmla="*/ 1152 w 1322"/>
                    <a:gd name="T79" fmla="*/ 692 h 933"/>
                    <a:gd name="T80" fmla="*/ 1179 w 1322"/>
                    <a:gd name="T81" fmla="*/ 734 h 933"/>
                    <a:gd name="T82" fmla="*/ 1164 w 1322"/>
                    <a:gd name="T83" fmla="*/ 774 h 933"/>
                    <a:gd name="T84" fmla="*/ 1169 w 1322"/>
                    <a:gd name="T85" fmla="*/ 837 h 933"/>
                    <a:gd name="T86" fmla="*/ 1146 w 1322"/>
                    <a:gd name="T87" fmla="*/ 852 h 933"/>
                    <a:gd name="T88" fmla="*/ 932 w 1322"/>
                    <a:gd name="T89" fmla="*/ 857 h 933"/>
                    <a:gd name="T90" fmla="*/ 882 w 1322"/>
                    <a:gd name="T91" fmla="*/ 854 h 933"/>
                    <a:gd name="T92" fmla="*/ 846 w 1322"/>
                    <a:gd name="T93" fmla="*/ 800 h 933"/>
                    <a:gd name="T94" fmla="*/ 794 w 1322"/>
                    <a:gd name="T95" fmla="*/ 795 h 933"/>
                    <a:gd name="T96" fmla="*/ 750 w 1322"/>
                    <a:gd name="T97" fmla="*/ 833 h 933"/>
                    <a:gd name="T98" fmla="*/ 729 w 1322"/>
                    <a:gd name="T99" fmla="*/ 876 h 933"/>
                    <a:gd name="T100" fmla="*/ 677 w 1322"/>
                    <a:gd name="T101" fmla="*/ 879 h 933"/>
                    <a:gd name="T102" fmla="*/ 590 w 1322"/>
                    <a:gd name="T103" fmla="*/ 923 h 933"/>
                    <a:gd name="T104" fmla="*/ 543 w 1322"/>
                    <a:gd name="T105" fmla="*/ 933 h 933"/>
                    <a:gd name="T106" fmla="*/ 366 w 1322"/>
                    <a:gd name="T107" fmla="*/ 875 h 933"/>
                    <a:gd name="T108" fmla="*/ 246 w 1322"/>
                    <a:gd name="T109" fmla="*/ 810 h 933"/>
                    <a:gd name="T110" fmla="*/ 173 w 1322"/>
                    <a:gd name="T111" fmla="*/ 801 h 933"/>
                    <a:gd name="T112" fmla="*/ 96 w 1322"/>
                    <a:gd name="T113" fmla="*/ 786 h 933"/>
                    <a:gd name="T114" fmla="*/ 9 w 1322"/>
                    <a:gd name="T115" fmla="*/ 756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22" h="933">
                      <a:moveTo>
                        <a:pt x="9" y="756"/>
                      </a:moveTo>
                      <a:lnTo>
                        <a:pt x="0" y="725"/>
                      </a:lnTo>
                      <a:lnTo>
                        <a:pt x="38" y="702"/>
                      </a:lnTo>
                      <a:lnTo>
                        <a:pt x="36" y="659"/>
                      </a:lnTo>
                      <a:lnTo>
                        <a:pt x="68" y="614"/>
                      </a:lnTo>
                      <a:lnTo>
                        <a:pt x="84" y="575"/>
                      </a:lnTo>
                      <a:lnTo>
                        <a:pt x="138" y="539"/>
                      </a:lnTo>
                      <a:lnTo>
                        <a:pt x="227" y="512"/>
                      </a:lnTo>
                      <a:lnTo>
                        <a:pt x="273" y="527"/>
                      </a:lnTo>
                      <a:lnTo>
                        <a:pt x="317" y="327"/>
                      </a:lnTo>
                      <a:lnTo>
                        <a:pt x="320" y="246"/>
                      </a:lnTo>
                      <a:lnTo>
                        <a:pt x="275" y="194"/>
                      </a:lnTo>
                      <a:lnTo>
                        <a:pt x="275" y="141"/>
                      </a:lnTo>
                      <a:lnTo>
                        <a:pt x="329" y="122"/>
                      </a:lnTo>
                      <a:lnTo>
                        <a:pt x="330" y="92"/>
                      </a:lnTo>
                      <a:lnTo>
                        <a:pt x="290" y="86"/>
                      </a:lnTo>
                      <a:lnTo>
                        <a:pt x="302" y="45"/>
                      </a:lnTo>
                      <a:lnTo>
                        <a:pt x="473" y="9"/>
                      </a:lnTo>
                      <a:lnTo>
                        <a:pt x="498" y="87"/>
                      </a:lnTo>
                      <a:lnTo>
                        <a:pt x="555" y="122"/>
                      </a:lnTo>
                      <a:lnTo>
                        <a:pt x="618" y="122"/>
                      </a:lnTo>
                      <a:lnTo>
                        <a:pt x="782" y="0"/>
                      </a:lnTo>
                      <a:lnTo>
                        <a:pt x="827" y="21"/>
                      </a:lnTo>
                      <a:lnTo>
                        <a:pt x="842" y="146"/>
                      </a:lnTo>
                      <a:lnTo>
                        <a:pt x="843" y="236"/>
                      </a:lnTo>
                      <a:lnTo>
                        <a:pt x="891" y="294"/>
                      </a:lnTo>
                      <a:lnTo>
                        <a:pt x="924" y="294"/>
                      </a:lnTo>
                      <a:lnTo>
                        <a:pt x="920" y="255"/>
                      </a:lnTo>
                      <a:lnTo>
                        <a:pt x="960" y="219"/>
                      </a:lnTo>
                      <a:lnTo>
                        <a:pt x="993" y="251"/>
                      </a:lnTo>
                      <a:lnTo>
                        <a:pt x="1041" y="159"/>
                      </a:lnTo>
                      <a:lnTo>
                        <a:pt x="1124" y="161"/>
                      </a:lnTo>
                      <a:lnTo>
                        <a:pt x="1137" y="242"/>
                      </a:lnTo>
                      <a:lnTo>
                        <a:pt x="1190" y="269"/>
                      </a:lnTo>
                      <a:lnTo>
                        <a:pt x="1205" y="296"/>
                      </a:lnTo>
                      <a:lnTo>
                        <a:pt x="1259" y="309"/>
                      </a:lnTo>
                      <a:lnTo>
                        <a:pt x="1322" y="366"/>
                      </a:lnTo>
                      <a:lnTo>
                        <a:pt x="1239" y="534"/>
                      </a:lnTo>
                      <a:lnTo>
                        <a:pt x="1188" y="653"/>
                      </a:lnTo>
                      <a:lnTo>
                        <a:pt x="1152" y="692"/>
                      </a:lnTo>
                      <a:lnTo>
                        <a:pt x="1179" y="734"/>
                      </a:lnTo>
                      <a:lnTo>
                        <a:pt x="1164" y="774"/>
                      </a:lnTo>
                      <a:lnTo>
                        <a:pt x="1169" y="837"/>
                      </a:lnTo>
                      <a:lnTo>
                        <a:pt x="1146" y="852"/>
                      </a:lnTo>
                      <a:lnTo>
                        <a:pt x="932" y="857"/>
                      </a:lnTo>
                      <a:lnTo>
                        <a:pt x="882" y="854"/>
                      </a:lnTo>
                      <a:lnTo>
                        <a:pt x="846" y="800"/>
                      </a:lnTo>
                      <a:lnTo>
                        <a:pt x="794" y="795"/>
                      </a:lnTo>
                      <a:lnTo>
                        <a:pt x="750" y="833"/>
                      </a:lnTo>
                      <a:lnTo>
                        <a:pt x="729" y="876"/>
                      </a:lnTo>
                      <a:lnTo>
                        <a:pt x="677" y="879"/>
                      </a:lnTo>
                      <a:lnTo>
                        <a:pt x="590" y="923"/>
                      </a:lnTo>
                      <a:lnTo>
                        <a:pt x="543" y="933"/>
                      </a:lnTo>
                      <a:lnTo>
                        <a:pt x="366" y="875"/>
                      </a:lnTo>
                      <a:lnTo>
                        <a:pt x="246" y="810"/>
                      </a:lnTo>
                      <a:lnTo>
                        <a:pt x="173" y="801"/>
                      </a:lnTo>
                      <a:lnTo>
                        <a:pt x="96" y="786"/>
                      </a:lnTo>
                      <a:lnTo>
                        <a:pt x="9" y="75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Freeform 22">
                  <a:extLst>
                    <a:ext uri="{FF2B5EF4-FFF2-40B4-BE49-F238E27FC236}">
                      <a16:creationId xmlns:a16="http://schemas.microsoft.com/office/drawing/2014/main" id="{6E4CDCD5-48C2-4132-B2B9-0E29D0BDA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1018" y="2140238"/>
                  <a:ext cx="585208" cy="673395"/>
                </a:xfrm>
                <a:custGeom>
                  <a:avLst/>
                  <a:gdLst>
                    <a:gd name="T0" fmla="*/ 153 w 455"/>
                    <a:gd name="T1" fmla="*/ 248 h 521"/>
                    <a:gd name="T2" fmla="*/ 168 w 455"/>
                    <a:gd name="T3" fmla="*/ 374 h 521"/>
                    <a:gd name="T4" fmla="*/ 167 w 455"/>
                    <a:gd name="T5" fmla="*/ 462 h 521"/>
                    <a:gd name="T6" fmla="*/ 218 w 455"/>
                    <a:gd name="T7" fmla="*/ 521 h 521"/>
                    <a:gd name="T8" fmla="*/ 251 w 455"/>
                    <a:gd name="T9" fmla="*/ 521 h 521"/>
                    <a:gd name="T10" fmla="*/ 246 w 455"/>
                    <a:gd name="T11" fmla="*/ 480 h 521"/>
                    <a:gd name="T12" fmla="*/ 285 w 455"/>
                    <a:gd name="T13" fmla="*/ 447 h 521"/>
                    <a:gd name="T14" fmla="*/ 320 w 455"/>
                    <a:gd name="T15" fmla="*/ 479 h 521"/>
                    <a:gd name="T16" fmla="*/ 366 w 455"/>
                    <a:gd name="T17" fmla="*/ 389 h 521"/>
                    <a:gd name="T18" fmla="*/ 449 w 455"/>
                    <a:gd name="T19" fmla="*/ 389 h 521"/>
                    <a:gd name="T20" fmla="*/ 455 w 455"/>
                    <a:gd name="T21" fmla="*/ 321 h 521"/>
                    <a:gd name="T22" fmla="*/ 381 w 455"/>
                    <a:gd name="T23" fmla="*/ 275 h 521"/>
                    <a:gd name="T24" fmla="*/ 383 w 455"/>
                    <a:gd name="T25" fmla="*/ 230 h 521"/>
                    <a:gd name="T26" fmla="*/ 357 w 455"/>
                    <a:gd name="T27" fmla="*/ 185 h 521"/>
                    <a:gd name="T28" fmla="*/ 389 w 455"/>
                    <a:gd name="T29" fmla="*/ 91 h 521"/>
                    <a:gd name="T30" fmla="*/ 347 w 455"/>
                    <a:gd name="T31" fmla="*/ 61 h 521"/>
                    <a:gd name="T32" fmla="*/ 350 w 455"/>
                    <a:gd name="T33" fmla="*/ 7 h 521"/>
                    <a:gd name="T34" fmla="*/ 321 w 455"/>
                    <a:gd name="T35" fmla="*/ 0 h 521"/>
                    <a:gd name="T36" fmla="*/ 294 w 455"/>
                    <a:gd name="T37" fmla="*/ 61 h 521"/>
                    <a:gd name="T38" fmla="*/ 233 w 455"/>
                    <a:gd name="T39" fmla="*/ 96 h 521"/>
                    <a:gd name="T40" fmla="*/ 173 w 455"/>
                    <a:gd name="T41" fmla="*/ 91 h 521"/>
                    <a:gd name="T42" fmla="*/ 149 w 455"/>
                    <a:gd name="T43" fmla="*/ 126 h 521"/>
                    <a:gd name="T44" fmla="*/ 102 w 455"/>
                    <a:gd name="T45" fmla="*/ 93 h 521"/>
                    <a:gd name="T46" fmla="*/ 78 w 455"/>
                    <a:gd name="T47" fmla="*/ 120 h 521"/>
                    <a:gd name="T48" fmla="*/ 38 w 455"/>
                    <a:gd name="T49" fmla="*/ 70 h 521"/>
                    <a:gd name="T50" fmla="*/ 0 w 455"/>
                    <a:gd name="T51" fmla="*/ 81 h 521"/>
                    <a:gd name="T52" fmla="*/ 54 w 455"/>
                    <a:gd name="T53" fmla="*/ 127 h 521"/>
                    <a:gd name="T54" fmla="*/ 48 w 455"/>
                    <a:gd name="T55" fmla="*/ 160 h 521"/>
                    <a:gd name="T56" fmla="*/ 63 w 455"/>
                    <a:gd name="T57" fmla="*/ 213 h 521"/>
                    <a:gd name="T58" fmla="*/ 107 w 455"/>
                    <a:gd name="T59" fmla="*/ 228 h 521"/>
                    <a:gd name="T60" fmla="*/ 153 w 455"/>
                    <a:gd name="T61" fmla="*/ 248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55" h="521">
                      <a:moveTo>
                        <a:pt x="153" y="248"/>
                      </a:moveTo>
                      <a:lnTo>
                        <a:pt x="168" y="374"/>
                      </a:lnTo>
                      <a:lnTo>
                        <a:pt x="167" y="462"/>
                      </a:lnTo>
                      <a:lnTo>
                        <a:pt x="218" y="521"/>
                      </a:lnTo>
                      <a:lnTo>
                        <a:pt x="251" y="521"/>
                      </a:lnTo>
                      <a:lnTo>
                        <a:pt x="246" y="480"/>
                      </a:lnTo>
                      <a:lnTo>
                        <a:pt x="285" y="447"/>
                      </a:lnTo>
                      <a:lnTo>
                        <a:pt x="320" y="479"/>
                      </a:lnTo>
                      <a:lnTo>
                        <a:pt x="366" y="389"/>
                      </a:lnTo>
                      <a:lnTo>
                        <a:pt x="449" y="389"/>
                      </a:lnTo>
                      <a:lnTo>
                        <a:pt x="455" y="321"/>
                      </a:lnTo>
                      <a:lnTo>
                        <a:pt x="381" y="275"/>
                      </a:lnTo>
                      <a:lnTo>
                        <a:pt x="383" y="230"/>
                      </a:lnTo>
                      <a:lnTo>
                        <a:pt x="357" y="185"/>
                      </a:lnTo>
                      <a:lnTo>
                        <a:pt x="389" y="91"/>
                      </a:lnTo>
                      <a:lnTo>
                        <a:pt x="347" y="61"/>
                      </a:lnTo>
                      <a:lnTo>
                        <a:pt x="350" y="7"/>
                      </a:lnTo>
                      <a:lnTo>
                        <a:pt x="321" y="0"/>
                      </a:lnTo>
                      <a:lnTo>
                        <a:pt x="294" y="61"/>
                      </a:lnTo>
                      <a:lnTo>
                        <a:pt x="233" y="96"/>
                      </a:lnTo>
                      <a:lnTo>
                        <a:pt x="173" y="91"/>
                      </a:lnTo>
                      <a:lnTo>
                        <a:pt x="149" y="126"/>
                      </a:lnTo>
                      <a:lnTo>
                        <a:pt x="102" y="93"/>
                      </a:lnTo>
                      <a:lnTo>
                        <a:pt x="78" y="120"/>
                      </a:lnTo>
                      <a:lnTo>
                        <a:pt x="38" y="70"/>
                      </a:lnTo>
                      <a:lnTo>
                        <a:pt x="0" y="81"/>
                      </a:lnTo>
                      <a:lnTo>
                        <a:pt x="54" y="127"/>
                      </a:lnTo>
                      <a:lnTo>
                        <a:pt x="48" y="160"/>
                      </a:lnTo>
                      <a:lnTo>
                        <a:pt x="63" y="213"/>
                      </a:lnTo>
                      <a:lnTo>
                        <a:pt x="107" y="228"/>
                      </a:lnTo>
                      <a:lnTo>
                        <a:pt x="153" y="24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Freeform 23">
                  <a:extLst>
                    <a:ext uri="{FF2B5EF4-FFF2-40B4-BE49-F238E27FC236}">
                      <a16:creationId xmlns:a16="http://schemas.microsoft.com/office/drawing/2014/main" id="{A49A9CE4-D22F-42D9-9224-1936A145A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7959" y="3184849"/>
                  <a:ext cx="502230" cy="793360"/>
                </a:xfrm>
                <a:custGeom>
                  <a:avLst/>
                  <a:gdLst>
                    <a:gd name="T0" fmla="*/ 46 w 391"/>
                    <a:gd name="T1" fmla="*/ 338 h 614"/>
                    <a:gd name="T2" fmla="*/ 1 w 391"/>
                    <a:gd name="T3" fmla="*/ 419 h 614"/>
                    <a:gd name="T4" fmla="*/ 0 w 391"/>
                    <a:gd name="T5" fmla="*/ 495 h 614"/>
                    <a:gd name="T6" fmla="*/ 18 w 391"/>
                    <a:gd name="T7" fmla="*/ 521 h 614"/>
                    <a:gd name="T8" fmla="*/ 18 w 391"/>
                    <a:gd name="T9" fmla="*/ 581 h 614"/>
                    <a:gd name="T10" fmla="*/ 45 w 391"/>
                    <a:gd name="T11" fmla="*/ 563 h 614"/>
                    <a:gd name="T12" fmla="*/ 91 w 391"/>
                    <a:gd name="T13" fmla="*/ 614 h 614"/>
                    <a:gd name="T14" fmla="*/ 145 w 391"/>
                    <a:gd name="T15" fmla="*/ 593 h 614"/>
                    <a:gd name="T16" fmla="*/ 207 w 391"/>
                    <a:gd name="T17" fmla="*/ 609 h 614"/>
                    <a:gd name="T18" fmla="*/ 279 w 391"/>
                    <a:gd name="T19" fmla="*/ 611 h 614"/>
                    <a:gd name="T20" fmla="*/ 349 w 391"/>
                    <a:gd name="T21" fmla="*/ 590 h 614"/>
                    <a:gd name="T22" fmla="*/ 348 w 391"/>
                    <a:gd name="T23" fmla="*/ 561 h 614"/>
                    <a:gd name="T24" fmla="*/ 369 w 391"/>
                    <a:gd name="T25" fmla="*/ 524 h 614"/>
                    <a:gd name="T26" fmla="*/ 331 w 391"/>
                    <a:gd name="T27" fmla="*/ 473 h 614"/>
                    <a:gd name="T28" fmla="*/ 391 w 391"/>
                    <a:gd name="T29" fmla="*/ 387 h 614"/>
                    <a:gd name="T30" fmla="*/ 358 w 391"/>
                    <a:gd name="T31" fmla="*/ 389 h 614"/>
                    <a:gd name="T32" fmla="*/ 319 w 391"/>
                    <a:gd name="T33" fmla="*/ 326 h 614"/>
                    <a:gd name="T34" fmla="*/ 292 w 391"/>
                    <a:gd name="T35" fmla="*/ 291 h 614"/>
                    <a:gd name="T36" fmla="*/ 322 w 391"/>
                    <a:gd name="T37" fmla="*/ 234 h 614"/>
                    <a:gd name="T38" fmla="*/ 324 w 391"/>
                    <a:gd name="T39" fmla="*/ 206 h 614"/>
                    <a:gd name="T40" fmla="*/ 285 w 391"/>
                    <a:gd name="T41" fmla="*/ 225 h 614"/>
                    <a:gd name="T42" fmla="*/ 237 w 391"/>
                    <a:gd name="T43" fmla="*/ 162 h 614"/>
                    <a:gd name="T44" fmla="*/ 267 w 391"/>
                    <a:gd name="T45" fmla="*/ 116 h 614"/>
                    <a:gd name="T46" fmla="*/ 270 w 391"/>
                    <a:gd name="T47" fmla="*/ 59 h 614"/>
                    <a:gd name="T48" fmla="*/ 210 w 391"/>
                    <a:gd name="T49" fmla="*/ 0 h 614"/>
                    <a:gd name="T50" fmla="*/ 174 w 391"/>
                    <a:gd name="T51" fmla="*/ 0 h 614"/>
                    <a:gd name="T52" fmla="*/ 202 w 391"/>
                    <a:gd name="T53" fmla="*/ 36 h 614"/>
                    <a:gd name="T54" fmla="*/ 181 w 391"/>
                    <a:gd name="T55" fmla="*/ 81 h 614"/>
                    <a:gd name="T56" fmla="*/ 127 w 391"/>
                    <a:gd name="T57" fmla="*/ 131 h 614"/>
                    <a:gd name="T58" fmla="*/ 118 w 391"/>
                    <a:gd name="T59" fmla="*/ 174 h 614"/>
                    <a:gd name="T60" fmla="*/ 133 w 391"/>
                    <a:gd name="T61" fmla="*/ 207 h 614"/>
                    <a:gd name="T62" fmla="*/ 46 w 391"/>
                    <a:gd name="T63" fmla="*/ 338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91" h="614">
                      <a:moveTo>
                        <a:pt x="46" y="338"/>
                      </a:moveTo>
                      <a:lnTo>
                        <a:pt x="1" y="419"/>
                      </a:lnTo>
                      <a:lnTo>
                        <a:pt x="0" y="495"/>
                      </a:lnTo>
                      <a:lnTo>
                        <a:pt x="18" y="521"/>
                      </a:lnTo>
                      <a:lnTo>
                        <a:pt x="18" y="581"/>
                      </a:lnTo>
                      <a:lnTo>
                        <a:pt x="45" y="563"/>
                      </a:lnTo>
                      <a:lnTo>
                        <a:pt x="91" y="614"/>
                      </a:lnTo>
                      <a:lnTo>
                        <a:pt x="145" y="593"/>
                      </a:lnTo>
                      <a:lnTo>
                        <a:pt x="207" y="609"/>
                      </a:lnTo>
                      <a:lnTo>
                        <a:pt x="279" y="611"/>
                      </a:lnTo>
                      <a:lnTo>
                        <a:pt x="349" y="590"/>
                      </a:lnTo>
                      <a:lnTo>
                        <a:pt x="348" y="561"/>
                      </a:lnTo>
                      <a:lnTo>
                        <a:pt x="369" y="524"/>
                      </a:lnTo>
                      <a:lnTo>
                        <a:pt x="331" y="473"/>
                      </a:lnTo>
                      <a:lnTo>
                        <a:pt x="391" y="387"/>
                      </a:lnTo>
                      <a:lnTo>
                        <a:pt x="358" y="389"/>
                      </a:lnTo>
                      <a:lnTo>
                        <a:pt x="319" y="326"/>
                      </a:lnTo>
                      <a:lnTo>
                        <a:pt x="292" y="291"/>
                      </a:lnTo>
                      <a:lnTo>
                        <a:pt x="322" y="234"/>
                      </a:lnTo>
                      <a:lnTo>
                        <a:pt x="324" y="206"/>
                      </a:lnTo>
                      <a:lnTo>
                        <a:pt x="285" y="225"/>
                      </a:lnTo>
                      <a:lnTo>
                        <a:pt x="237" y="162"/>
                      </a:lnTo>
                      <a:lnTo>
                        <a:pt x="267" y="116"/>
                      </a:lnTo>
                      <a:lnTo>
                        <a:pt x="270" y="59"/>
                      </a:lnTo>
                      <a:lnTo>
                        <a:pt x="210" y="0"/>
                      </a:lnTo>
                      <a:lnTo>
                        <a:pt x="174" y="0"/>
                      </a:lnTo>
                      <a:lnTo>
                        <a:pt x="202" y="36"/>
                      </a:lnTo>
                      <a:lnTo>
                        <a:pt x="181" y="81"/>
                      </a:lnTo>
                      <a:lnTo>
                        <a:pt x="127" y="131"/>
                      </a:lnTo>
                      <a:lnTo>
                        <a:pt x="118" y="174"/>
                      </a:lnTo>
                      <a:lnTo>
                        <a:pt x="133" y="207"/>
                      </a:lnTo>
                      <a:lnTo>
                        <a:pt x="46" y="33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Freeform 25">
                  <a:extLst>
                    <a:ext uri="{FF2B5EF4-FFF2-40B4-BE49-F238E27FC236}">
                      <a16:creationId xmlns:a16="http://schemas.microsoft.com/office/drawing/2014/main" id="{EA1ED773-A9A7-44C7-B1F4-BBCE7A2D7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16240" y="3672635"/>
                  <a:ext cx="152852" cy="186740"/>
                </a:xfrm>
                <a:custGeom>
                  <a:avLst/>
                  <a:gdLst>
                    <a:gd name="T0" fmla="*/ 54 w 118"/>
                    <a:gd name="T1" fmla="*/ 0 h 144"/>
                    <a:gd name="T2" fmla="*/ 21 w 118"/>
                    <a:gd name="T3" fmla="*/ 1 h 144"/>
                    <a:gd name="T4" fmla="*/ 31 w 118"/>
                    <a:gd name="T5" fmla="*/ 57 h 144"/>
                    <a:gd name="T6" fmla="*/ 0 w 118"/>
                    <a:gd name="T7" fmla="*/ 73 h 144"/>
                    <a:gd name="T8" fmla="*/ 13 w 118"/>
                    <a:gd name="T9" fmla="*/ 117 h 144"/>
                    <a:gd name="T10" fmla="*/ 39 w 118"/>
                    <a:gd name="T11" fmla="*/ 144 h 144"/>
                    <a:gd name="T12" fmla="*/ 73 w 118"/>
                    <a:gd name="T13" fmla="*/ 94 h 144"/>
                    <a:gd name="T14" fmla="*/ 118 w 118"/>
                    <a:gd name="T15" fmla="*/ 54 h 144"/>
                    <a:gd name="T16" fmla="*/ 54 w 118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144">
                      <a:moveTo>
                        <a:pt x="54" y="0"/>
                      </a:moveTo>
                      <a:lnTo>
                        <a:pt x="21" y="1"/>
                      </a:lnTo>
                      <a:lnTo>
                        <a:pt x="31" y="57"/>
                      </a:lnTo>
                      <a:lnTo>
                        <a:pt x="0" y="73"/>
                      </a:lnTo>
                      <a:lnTo>
                        <a:pt x="13" y="117"/>
                      </a:lnTo>
                      <a:lnTo>
                        <a:pt x="39" y="144"/>
                      </a:lnTo>
                      <a:lnTo>
                        <a:pt x="73" y="94"/>
                      </a:lnTo>
                      <a:lnTo>
                        <a:pt x="118" y="54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Freeform 26">
                  <a:extLst>
                    <a:ext uri="{FF2B5EF4-FFF2-40B4-BE49-F238E27FC236}">
                      <a16:creationId xmlns:a16="http://schemas.microsoft.com/office/drawing/2014/main" id="{92BF8E59-0447-4500-88F6-374A2FFCC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03137" y="3582094"/>
                  <a:ext cx="302429" cy="158447"/>
                </a:xfrm>
                <a:custGeom>
                  <a:avLst/>
                  <a:gdLst>
                    <a:gd name="T0" fmla="*/ 0 w 236"/>
                    <a:gd name="T1" fmla="*/ 40 h 124"/>
                    <a:gd name="T2" fmla="*/ 33 w 236"/>
                    <a:gd name="T3" fmla="*/ 73 h 124"/>
                    <a:gd name="T4" fmla="*/ 65 w 236"/>
                    <a:gd name="T5" fmla="*/ 72 h 124"/>
                    <a:gd name="T6" fmla="*/ 126 w 236"/>
                    <a:gd name="T7" fmla="*/ 124 h 124"/>
                    <a:gd name="T8" fmla="*/ 188 w 236"/>
                    <a:gd name="T9" fmla="*/ 94 h 124"/>
                    <a:gd name="T10" fmla="*/ 236 w 236"/>
                    <a:gd name="T11" fmla="*/ 37 h 124"/>
                    <a:gd name="T12" fmla="*/ 231 w 236"/>
                    <a:gd name="T13" fmla="*/ 0 h 124"/>
                    <a:gd name="T14" fmla="*/ 137 w 236"/>
                    <a:gd name="T15" fmla="*/ 46 h 124"/>
                    <a:gd name="T16" fmla="*/ 78 w 236"/>
                    <a:gd name="T17" fmla="*/ 39 h 124"/>
                    <a:gd name="T18" fmla="*/ 35 w 236"/>
                    <a:gd name="T19" fmla="*/ 1 h 124"/>
                    <a:gd name="T20" fmla="*/ 0 w 236"/>
                    <a:gd name="T21" fmla="*/ 4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6" h="124">
                      <a:moveTo>
                        <a:pt x="0" y="40"/>
                      </a:moveTo>
                      <a:lnTo>
                        <a:pt x="33" y="73"/>
                      </a:lnTo>
                      <a:lnTo>
                        <a:pt x="65" y="72"/>
                      </a:lnTo>
                      <a:lnTo>
                        <a:pt x="126" y="124"/>
                      </a:lnTo>
                      <a:lnTo>
                        <a:pt x="188" y="94"/>
                      </a:lnTo>
                      <a:lnTo>
                        <a:pt x="236" y="37"/>
                      </a:lnTo>
                      <a:lnTo>
                        <a:pt x="231" y="0"/>
                      </a:lnTo>
                      <a:lnTo>
                        <a:pt x="137" y="46"/>
                      </a:lnTo>
                      <a:lnTo>
                        <a:pt x="78" y="39"/>
                      </a:lnTo>
                      <a:lnTo>
                        <a:pt x="35" y="1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solidFill>
                    <a:srgbClr val="FFC00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Freeform 27">
                  <a:extLst>
                    <a:ext uri="{FF2B5EF4-FFF2-40B4-BE49-F238E27FC236}">
                      <a16:creationId xmlns:a16="http://schemas.microsoft.com/office/drawing/2014/main" id="{9BE91CB4-315D-414E-878C-4D6E8BABC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3412332"/>
                  <a:ext cx="631064" cy="227483"/>
                </a:xfrm>
                <a:custGeom>
                  <a:avLst/>
                  <a:gdLst>
                    <a:gd name="T0" fmla="*/ 41 w 489"/>
                    <a:gd name="T1" fmla="*/ 168 h 178"/>
                    <a:gd name="T2" fmla="*/ 26 w 489"/>
                    <a:gd name="T3" fmla="*/ 118 h 178"/>
                    <a:gd name="T4" fmla="*/ 0 w 489"/>
                    <a:gd name="T5" fmla="*/ 106 h 178"/>
                    <a:gd name="T6" fmla="*/ 54 w 489"/>
                    <a:gd name="T7" fmla="*/ 51 h 178"/>
                    <a:gd name="T8" fmla="*/ 47 w 489"/>
                    <a:gd name="T9" fmla="*/ 21 h 178"/>
                    <a:gd name="T10" fmla="*/ 66 w 489"/>
                    <a:gd name="T11" fmla="*/ 0 h 178"/>
                    <a:gd name="T12" fmla="*/ 125 w 489"/>
                    <a:gd name="T13" fmla="*/ 3 h 178"/>
                    <a:gd name="T14" fmla="*/ 176 w 489"/>
                    <a:gd name="T15" fmla="*/ 52 h 178"/>
                    <a:gd name="T16" fmla="*/ 198 w 489"/>
                    <a:gd name="T17" fmla="*/ 31 h 178"/>
                    <a:gd name="T18" fmla="*/ 257 w 489"/>
                    <a:gd name="T19" fmla="*/ 49 h 178"/>
                    <a:gd name="T20" fmla="*/ 302 w 489"/>
                    <a:gd name="T21" fmla="*/ 16 h 178"/>
                    <a:gd name="T22" fmla="*/ 324 w 489"/>
                    <a:gd name="T23" fmla="*/ 27 h 178"/>
                    <a:gd name="T24" fmla="*/ 308 w 489"/>
                    <a:gd name="T25" fmla="*/ 72 h 178"/>
                    <a:gd name="T26" fmla="*/ 353 w 489"/>
                    <a:gd name="T27" fmla="*/ 85 h 178"/>
                    <a:gd name="T28" fmla="*/ 399 w 489"/>
                    <a:gd name="T29" fmla="*/ 51 h 178"/>
                    <a:gd name="T30" fmla="*/ 426 w 489"/>
                    <a:gd name="T31" fmla="*/ 57 h 178"/>
                    <a:gd name="T32" fmla="*/ 480 w 489"/>
                    <a:gd name="T33" fmla="*/ 25 h 178"/>
                    <a:gd name="T34" fmla="*/ 489 w 489"/>
                    <a:gd name="T35" fmla="*/ 78 h 178"/>
                    <a:gd name="T36" fmla="*/ 450 w 489"/>
                    <a:gd name="T37" fmla="*/ 133 h 178"/>
                    <a:gd name="T38" fmla="*/ 359 w 489"/>
                    <a:gd name="T39" fmla="*/ 178 h 178"/>
                    <a:gd name="T40" fmla="*/ 297 w 489"/>
                    <a:gd name="T41" fmla="*/ 169 h 178"/>
                    <a:gd name="T42" fmla="*/ 255 w 489"/>
                    <a:gd name="T43" fmla="*/ 130 h 178"/>
                    <a:gd name="T44" fmla="*/ 219 w 489"/>
                    <a:gd name="T45" fmla="*/ 171 h 178"/>
                    <a:gd name="T46" fmla="*/ 203 w 489"/>
                    <a:gd name="T47" fmla="*/ 124 h 178"/>
                    <a:gd name="T48" fmla="*/ 177 w 489"/>
                    <a:gd name="T49" fmla="*/ 126 h 178"/>
                    <a:gd name="T50" fmla="*/ 141 w 489"/>
                    <a:gd name="T51" fmla="*/ 91 h 178"/>
                    <a:gd name="T52" fmla="*/ 63 w 489"/>
                    <a:gd name="T53" fmla="*/ 165 h 178"/>
                    <a:gd name="T54" fmla="*/ 41 w 489"/>
                    <a:gd name="T55" fmla="*/ 168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89" h="178">
                      <a:moveTo>
                        <a:pt x="41" y="168"/>
                      </a:moveTo>
                      <a:lnTo>
                        <a:pt x="26" y="118"/>
                      </a:lnTo>
                      <a:lnTo>
                        <a:pt x="0" y="106"/>
                      </a:lnTo>
                      <a:lnTo>
                        <a:pt x="54" y="51"/>
                      </a:lnTo>
                      <a:lnTo>
                        <a:pt x="47" y="21"/>
                      </a:lnTo>
                      <a:lnTo>
                        <a:pt x="66" y="0"/>
                      </a:lnTo>
                      <a:lnTo>
                        <a:pt x="125" y="3"/>
                      </a:lnTo>
                      <a:lnTo>
                        <a:pt x="176" y="52"/>
                      </a:lnTo>
                      <a:lnTo>
                        <a:pt x="198" y="31"/>
                      </a:lnTo>
                      <a:lnTo>
                        <a:pt x="257" y="49"/>
                      </a:lnTo>
                      <a:lnTo>
                        <a:pt x="302" y="16"/>
                      </a:lnTo>
                      <a:lnTo>
                        <a:pt x="324" y="27"/>
                      </a:lnTo>
                      <a:lnTo>
                        <a:pt x="308" y="72"/>
                      </a:lnTo>
                      <a:lnTo>
                        <a:pt x="353" y="85"/>
                      </a:lnTo>
                      <a:lnTo>
                        <a:pt x="399" y="51"/>
                      </a:lnTo>
                      <a:lnTo>
                        <a:pt x="426" y="57"/>
                      </a:lnTo>
                      <a:lnTo>
                        <a:pt x="480" y="25"/>
                      </a:lnTo>
                      <a:lnTo>
                        <a:pt x="489" y="78"/>
                      </a:lnTo>
                      <a:lnTo>
                        <a:pt x="450" y="133"/>
                      </a:lnTo>
                      <a:lnTo>
                        <a:pt x="359" y="178"/>
                      </a:lnTo>
                      <a:lnTo>
                        <a:pt x="297" y="169"/>
                      </a:lnTo>
                      <a:lnTo>
                        <a:pt x="255" y="130"/>
                      </a:lnTo>
                      <a:lnTo>
                        <a:pt x="219" y="171"/>
                      </a:lnTo>
                      <a:lnTo>
                        <a:pt x="203" y="124"/>
                      </a:lnTo>
                      <a:lnTo>
                        <a:pt x="177" y="126"/>
                      </a:lnTo>
                      <a:lnTo>
                        <a:pt x="141" y="91"/>
                      </a:lnTo>
                      <a:lnTo>
                        <a:pt x="63" y="165"/>
                      </a:lnTo>
                      <a:lnTo>
                        <a:pt x="41" y="16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Freeform 28">
                  <a:extLst>
                    <a:ext uri="{FF2B5EF4-FFF2-40B4-BE49-F238E27FC236}">
                      <a16:creationId xmlns:a16="http://schemas.microsoft.com/office/drawing/2014/main" id="{A0A5E476-1D4F-46DF-B8E9-41BE99DF9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843" y="3295761"/>
                  <a:ext cx="362479" cy="226351"/>
                </a:xfrm>
                <a:custGeom>
                  <a:avLst/>
                  <a:gdLst>
                    <a:gd name="T0" fmla="*/ 0 w 282"/>
                    <a:gd name="T1" fmla="*/ 121 h 175"/>
                    <a:gd name="T2" fmla="*/ 60 w 282"/>
                    <a:gd name="T3" fmla="*/ 138 h 175"/>
                    <a:gd name="T4" fmla="*/ 102 w 282"/>
                    <a:gd name="T5" fmla="*/ 106 h 175"/>
                    <a:gd name="T6" fmla="*/ 126 w 282"/>
                    <a:gd name="T7" fmla="*/ 117 h 175"/>
                    <a:gd name="T8" fmla="*/ 110 w 282"/>
                    <a:gd name="T9" fmla="*/ 163 h 175"/>
                    <a:gd name="T10" fmla="*/ 158 w 282"/>
                    <a:gd name="T11" fmla="*/ 175 h 175"/>
                    <a:gd name="T12" fmla="*/ 200 w 282"/>
                    <a:gd name="T13" fmla="*/ 141 h 175"/>
                    <a:gd name="T14" fmla="*/ 228 w 282"/>
                    <a:gd name="T15" fmla="*/ 147 h 175"/>
                    <a:gd name="T16" fmla="*/ 282 w 282"/>
                    <a:gd name="T17" fmla="*/ 114 h 175"/>
                    <a:gd name="T18" fmla="*/ 275 w 282"/>
                    <a:gd name="T19" fmla="*/ 39 h 175"/>
                    <a:gd name="T20" fmla="*/ 182 w 282"/>
                    <a:gd name="T21" fmla="*/ 37 h 175"/>
                    <a:gd name="T22" fmla="*/ 107 w 282"/>
                    <a:gd name="T23" fmla="*/ 61 h 175"/>
                    <a:gd name="T24" fmla="*/ 110 w 282"/>
                    <a:gd name="T25" fmla="*/ 0 h 175"/>
                    <a:gd name="T26" fmla="*/ 47 w 282"/>
                    <a:gd name="T27" fmla="*/ 45 h 175"/>
                    <a:gd name="T28" fmla="*/ 8 w 282"/>
                    <a:gd name="T29" fmla="*/ 25 h 175"/>
                    <a:gd name="T30" fmla="*/ 2 w 282"/>
                    <a:gd name="T31" fmla="*/ 73 h 175"/>
                    <a:gd name="T32" fmla="*/ 0 w 282"/>
                    <a:gd name="T33" fmla="*/ 121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2" h="175">
                      <a:moveTo>
                        <a:pt x="0" y="121"/>
                      </a:moveTo>
                      <a:lnTo>
                        <a:pt x="60" y="138"/>
                      </a:lnTo>
                      <a:lnTo>
                        <a:pt x="102" y="106"/>
                      </a:lnTo>
                      <a:lnTo>
                        <a:pt x="126" y="117"/>
                      </a:lnTo>
                      <a:lnTo>
                        <a:pt x="110" y="163"/>
                      </a:lnTo>
                      <a:lnTo>
                        <a:pt x="158" y="175"/>
                      </a:lnTo>
                      <a:lnTo>
                        <a:pt x="200" y="141"/>
                      </a:lnTo>
                      <a:lnTo>
                        <a:pt x="228" y="147"/>
                      </a:lnTo>
                      <a:lnTo>
                        <a:pt x="282" y="114"/>
                      </a:lnTo>
                      <a:lnTo>
                        <a:pt x="275" y="39"/>
                      </a:lnTo>
                      <a:lnTo>
                        <a:pt x="182" y="37"/>
                      </a:lnTo>
                      <a:lnTo>
                        <a:pt x="107" y="61"/>
                      </a:lnTo>
                      <a:lnTo>
                        <a:pt x="110" y="0"/>
                      </a:lnTo>
                      <a:lnTo>
                        <a:pt x="47" y="45"/>
                      </a:lnTo>
                      <a:lnTo>
                        <a:pt x="8" y="25"/>
                      </a:lnTo>
                      <a:lnTo>
                        <a:pt x="2" y="73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Freeform 29">
                  <a:extLst>
                    <a:ext uri="{FF2B5EF4-FFF2-40B4-BE49-F238E27FC236}">
                      <a16:creationId xmlns:a16="http://schemas.microsoft.com/office/drawing/2014/main" id="{D53EF6F0-6221-4349-AA8C-764A7B118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83486" y="3182586"/>
                  <a:ext cx="347194" cy="190135"/>
                </a:xfrm>
                <a:custGeom>
                  <a:avLst/>
                  <a:gdLst>
                    <a:gd name="T0" fmla="*/ 0 w 269"/>
                    <a:gd name="T1" fmla="*/ 112 h 147"/>
                    <a:gd name="T2" fmla="*/ 41 w 269"/>
                    <a:gd name="T3" fmla="*/ 132 h 147"/>
                    <a:gd name="T4" fmla="*/ 104 w 269"/>
                    <a:gd name="T5" fmla="*/ 88 h 147"/>
                    <a:gd name="T6" fmla="*/ 101 w 269"/>
                    <a:gd name="T7" fmla="*/ 147 h 147"/>
                    <a:gd name="T8" fmla="*/ 174 w 269"/>
                    <a:gd name="T9" fmla="*/ 124 h 147"/>
                    <a:gd name="T10" fmla="*/ 269 w 269"/>
                    <a:gd name="T11" fmla="*/ 126 h 147"/>
                    <a:gd name="T12" fmla="*/ 267 w 269"/>
                    <a:gd name="T13" fmla="*/ 93 h 147"/>
                    <a:gd name="T14" fmla="*/ 242 w 269"/>
                    <a:gd name="T15" fmla="*/ 25 h 147"/>
                    <a:gd name="T16" fmla="*/ 206 w 269"/>
                    <a:gd name="T17" fmla="*/ 0 h 147"/>
                    <a:gd name="T18" fmla="*/ 152 w 269"/>
                    <a:gd name="T19" fmla="*/ 19 h 147"/>
                    <a:gd name="T20" fmla="*/ 105 w 269"/>
                    <a:gd name="T21" fmla="*/ 0 h 147"/>
                    <a:gd name="T22" fmla="*/ 71 w 269"/>
                    <a:gd name="T23" fmla="*/ 15 h 147"/>
                    <a:gd name="T24" fmla="*/ 0 w 269"/>
                    <a:gd name="T25" fmla="*/ 11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69" h="147">
                      <a:moveTo>
                        <a:pt x="0" y="112"/>
                      </a:moveTo>
                      <a:lnTo>
                        <a:pt x="41" y="132"/>
                      </a:lnTo>
                      <a:lnTo>
                        <a:pt x="104" y="88"/>
                      </a:lnTo>
                      <a:lnTo>
                        <a:pt x="101" y="147"/>
                      </a:lnTo>
                      <a:lnTo>
                        <a:pt x="174" y="124"/>
                      </a:lnTo>
                      <a:lnTo>
                        <a:pt x="269" y="126"/>
                      </a:lnTo>
                      <a:lnTo>
                        <a:pt x="267" y="93"/>
                      </a:lnTo>
                      <a:lnTo>
                        <a:pt x="242" y="25"/>
                      </a:lnTo>
                      <a:lnTo>
                        <a:pt x="206" y="0"/>
                      </a:lnTo>
                      <a:lnTo>
                        <a:pt x="152" y="19"/>
                      </a:lnTo>
                      <a:lnTo>
                        <a:pt x="105" y="0"/>
                      </a:lnTo>
                      <a:lnTo>
                        <a:pt x="71" y="15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6" name="Freeform 30">
                  <a:extLst>
                    <a:ext uri="{FF2B5EF4-FFF2-40B4-BE49-F238E27FC236}">
                      <a16:creationId xmlns:a16="http://schemas.microsoft.com/office/drawing/2014/main" id="{BEC5B09E-64F5-417F-A6D6-B9FB4D64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1779" y="2775153"/>
                  <a:ext cx="658359" cy="909932"/>
                </a:xfrm>
                <a:custGeom>
                  <a:avLst/>
                  <a:gdLst>
                    <a:gd name="T0" fmla="*/ 183 w 510"/>
                    <a:gd name="T1" fmla="*/ 0 h 705"/>
                    <a:gd name="T2" fmla="*/ 179 w 510"/>
                    <a:gd name="T3" fmla="*/ 67 h 705"/>
                    <a:gd name="T4" fmla="*/ 134 w 510"/>
                    <a:gd name="T5" fmla="*/ 113 h 705"/>
                    <a:gd name="T6" fmla="*/ 134 w 510"/>
                    <a:gd name="T7" fmla="*/ 158 h 705"/>
                    <a:gd name="T8" fmla="*/ 89 w 510"/>
                    <a:gd name="T9" fmla="*/ 203 h 705"/>
                    <a:gd name="T10" fmla="*/ 43 w 510"/>
                    <a:gd name="T11" fmla="*/ 249 h 705"/>
                    <a:gd name="T12" fmla="*/ 0 w 510"/>
                    <a:gd name="T13" fmla="*/ 313 h 705"/>
                    <a:gd name="T14" fmla="*/ 34 w 510"/>
                    <a:gd name="T15" fmla="*/ 315 h 705"/>
                    <a:gd name="T16" fmla="*/ 94 w 510"/>
                    <a:gd name="T17" fmla="*/ 373 h 705"/>
                    <a:gd name="T18" fmla="*/ 93 w 510"/>
                    <a:gd name="T19" fmla="*/ 430 h 705"/>
                    <a:gd name="T20" fmla="*/ 60 w 510"/>
                    <a:gd name="T21" fmla="*/ 477 h 705"/>
                    <a:gd name="T22" fmla="*/ 108 w 510"/>
                    <a:gd name="T23" fmla="*/ 541 h 705"/>
                    <a:gd name="T24" fmla="*/ 147 w 510"/>
                    <a:gd name="T25" fmla="*/ 525 h 705"/>
                    <a:gd name="T26" fmla="*/ 148 w 510"/>
                    <a:gd name="T27" fmla="*/ 552 h 705"/>
                    <a:gd name="T28" fmla="*/ 117 w 510"/>
                    <a:gd name="T29" fmla="*/ 609 h 705"/>
                    <a:gd name="T30" fmla="*/ 145 w 510"/>
                    <a:gd name="T31" fmla="*/ 642 h 705"/>
                    <a:gd name="T32" fmla="*/ 183 w 510"/>
                    <a:gd name="T33" fmla="*/ 705 h 705"/>
                    <a:gd name="T34" fmla="*/ 216 w 510"/>
                    <a:gd name="T35" fmla="*/ 702 h 705"/>
                    <a:gd name="T36" fmla="*/ 195 w 510"/>
                    <a:gd name="T37" fmla="*/ 651 h 705"/>
                    <a:gd name="T38" fmla="*/ 195 w 510"/>
                    <a:gd name="T39" fmla="*/ 598 h 705"/>
                    <a:gd name="T40" fmla="*/ 226 w 510"/>
                    <a:gd name="T41" fmla="*/ 517 h 705"/>
                    <a:gd name="T42" fmla="*/ 345 w 510"/>
                    <a:gd name="T43" fmla="*/ 432 h 705"/>
                    <a:gd name="T44" fmla="*/ 387 w 510"/>
                    <a:gd name="T45" fmla="*/ 448 h 705"/>
                    <a:gd name="T46" fmla="*/ 426 w 510"/>
                    <a:gd name="T47" fmla="*/ 436 h 705"/>
                    <a:gd name="T48" fmla="*/ 406 w 510"/>
                    <a:gd name="T49" fmla="*/ 364 h 705"/>
                    <a:gd name="T50" fmla="*/ 435 w 510"/>
                    <a:gd name="T51" fmla="*/ 343 h 705"/>
                    <a:gd name="T52" fmla="*/ 426 w 510"/>
                    <a:gd name="T53" fmla="*/ 235 h 705"/>
                    <a:gd name="T54" fmla="*/ 505 w 510"/>
                    <a:gd name="T55" fmla="*/ 183 h 705"/>
                    <a:gd name="T56" fmla="*/ 510 w 510"/>
                    <a:gd name="T57" fmla="*/ 138 h 705"/>
                    <a:gd name="T58" fmla="*/ 463 w 510"/>
                    <a:gd name="T59" fmla="*/ 142 h 705"/>
                    <a:gd name="T60" fmla="*/ 417 w 510"/>
                    <a:gd name="T61" fmla="*/ 105 h 705"/>
                    <a:gd name="T62" fmla="*/ 340 w 510"/>
                    <a:gd name="T63" fmla="*/ 127 h 705"/>
                    <a:gd name="T64" fmla="*/ 297 w 510"/>
                    <a:gd name="T65" fmla="*/ 168 h 705"/>
                    <a:gd name="T66" fmla="*/ 312 w 510"/>
                    <a:gd name="T67" fmla="*/ 85 h 705"/>
                    <a:gd name="T68" fmla="*/ 288 w 510"/>
                    <a:gd name="T69" fmla="*/ 37 h 705"/>
                    <a:gd name="T70" fmla="*/ 255 w 510"/>
                    <a:gd name="T71" fmla="*/ 51 h 705"/>
                    <a:gd name="T72" fmla="*/ 222 w 510"/>
                    <a:gd name="T73" fmla="*/ 16 h 705"/>
                    <a:gd name="T74" fmla="*/ 183 w 510"/>
                    <a:gd name="T75" fmla="*/ 0 h 7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10" h="705">
                      <a:moveTo>
                        <a:pt x="183" y="0"/>
                      </a:moveTo>
                      <a:lnTo>
                        <a:pt x="179" y="67"/>
                      </a:lnTo>
                      <a:lnTo>
                        <a:pt x="134" y="113"/>
                      </a:lnTo>
                      <a:lnTo>
                        <a:pt x="134" y="158"/>
                      </a:lnTo>
                      <a:lnTo>
                        <a:pt x="89" y="203"/>
                      </a:lnTo>
                      <a:lnTo>
                        <a:pt x="43" y="249"/>
                      </a:lnTo>
                      <a:lnTo>
                        <a:pt x="0" y="313"/>
                      </a:lnTo>
                      <a:lnTo>
                        <a:pt x="34" y="315"/>
                      </a:lnTo>
                      <a:lnTo>
                        <a:pt x="94" y="373"/>
                      </a:lnTo>
                      <a:lnTo>
                        <a:pt x="93" y="430"/>
                      </a:lnTo>
                      <a:lnTo>
                        <a:pt x="60" y="477"/>
                      </a:lnTo>
                      <a:lnTo>
                        <a:pt x="108" y="541"/>
                      </a:lnTo>
                      <a:lnTo>
                        <a:pt x="147" y="525"/>
                      </a:lnTo>
                      <a:lnTo>
                        <a:pt x="148" y="552"/>
                      </a:lnTo>
                      <a:lnTo>
                        <a:pt x="117" y="609"/>
                      </a:lnTo>
                      <a:lnTo>
                        <a:pt x="145" y="642"/>
                      </a:lnTo>
                      <a:lnTo>
                        <a:pt x="183" y="705"/>
                      </a:lnTo>
                      <a:lnTo>
                        <a:pt x="216" y="702"/>
                      </a:lnTo>
                      <a:lnTo>
                        <a:pt x="195" y="651"/>
                      </a:lnTo>
                      <a:lnTo>
                        <a:pt x="195" y="598"/>
                      </a:lnTo>
                      <a:lnTo>
                        <a:pt x="226" y="517"/>
                      </a:lnTo>
                      <a:lnTo>
                        <a:pt x="345" y="432"/>
                      </a:lnTo>
                      <a:lnTo>
                        <a:pt x="387" y="448"/>
                      </a:lnTo>
                      <a:lnTo>
                        <a:pt x="426" y="436"/>
                      </a:lnTo>
                      <a:lnTo>
                        <a:pt x="406" y="364"/>
                      </a:lnTo>
                      <a:lnTo>
                        <a:pt x="435" y="343"/>
                      </a:lnTo>
                      <a:lnTo>
                        <a:pt x="426" y="235"/>
                      </a:lnTo>
                      <a:lnTo>
                        <a:pt x="505" y="183"/>
                      </a:lnTo>
                      <a:lnTo>
                        <a:pt x="510" y="138"/>
                      </a:lnTo>
                      <a:lnTo>
                        <a:pt x="463" y="142"/>
                      </a:lnTo>
                      <a:lnTo>
                        <a:pt x="417" y="105"/>
                      </a:lnTo>
                      <a:lnTo>
                        <a:pt x="340" y="127"/>
                      </a:lnTo>
                      <a:lnTo>
                        <a:pt x="297" y="168"/>
                      </a:lnTo>
                      <a:lnTo>
                        <a:pt x="312" y="85"/>
                      </a:lnTo>
                      <a:lnTo>
                        <a:pt x="288" y="37"/>
                      </a:lnTo>
                      <a:lnTo>
                        <a:pt x="255" y="51"/>
                      </a:lnTo>
                      <a:lnTo>
                        <a:pt x="222" y="16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Freeform 31">
                  <a:extLst>
                    <a:ext uri="{FF2B5EF4-FFF2-40B4-BE49-F238E27FC236}">
                      <a16:creationId xmlns:a16="http://schemas.microsoft.com/office/drawing/2014/main" id="{56547DA1-74A2-4982-B866-BCB8476EB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1803" y="2952839"/>
                  <a:ext cx="546994" cy="814864"/>
                </a:xfrm>
                <a:custGeom>
                  <a:avLst/>
                  <a:gdLst>
                    <a:gd name="T0" fmla="*/ 372 w 425"/>
                    <a:gd name="T1" fmla="*/ 21 h 630"/>
                    <a:gd name="T2" fmla="*/ 317 w 425"/>
                    <a:gd name="T3" fmla="*/ 0 h 630"/>
                    <a:gd name="T4" fmla="*/ 314 w 425"/>
                    <a:gd name="T5" fmla="*/ 43 h 630"/>
                    <a:gd name="T6" fmla="*/ 233 w 425"/>
                    <a:gd name="T7" fmla="*/ 96 h 630"/>
                    <a:gd name="T8" fmla="*/ 242 w 425"/>
                    <a:gd name="T9" fmla="*/ 204 h 630"/>
                    <a:gd name="T10" fmla="*/ 213 w 425"/>
                    <a:gd name="T11" fmla="*/ 225 h 630"/>
                    <a:gd name="T12" fmla="*/ 231 w 425"/>
                    <a:gd name="T13" fmla="*/ 297 h 630"/>
                    <a:gd name="T14" fmla="*/ 197 w 425"/>
                    <a:gd name="T15" fmla="*/ 312 h 630"/>
                    <a:gd name="T16" fmla="*/ 152 w 425"/>
                    <a:gd name="T17" fmla="*/ 294 h 630"/>
                    <a:gd name="T18" fmla="*/ 33 w 425"/>
                    <a:gd name="T19" fmla="*/ 379 h 630"/>
                    <a:gd name="T20" fmla="*/ 0 w 425"/>
                    <a:gd name="T21" fmla="*/ 462 h 630"/>
                    <a:gd name="T22" fmla="*/ 2 w 425"/>
                    <a:gd name="T23" fmla="*/ 516 h 630"/>
                    <a:gd name="T24" fmla="*/ 39 w 425"/>
                    <a:gd name="T25" fmla="*/ 600 h 630"/>
                    <a:gd name="T26" fmla="*/ 81 w 425"/>
                    <a:gd name="T27" fmla="*/ 630 h 630"/>
                    <a:gd name="T28" fmla="*/ 123 w 425"/>
                    <a:gd name="T29" fmla="*/ 595 h 630"/>
                    <a:gd name="T30" fmla="*/ 153 w 425"/>
                    <a:gd name="T31" fmla="*/ 600 h 630"/>
                    <a:gd name="T32" fmla="*/ 189 w 425"/>
                    <a:gd name="T33" fmla="*/ 544 h 630"/>
                    <a:gd name="T34" fmla="*/ 168 w 425"/>
                    <a:gd name="T35" fmla="*/ 520 h 630"/>
                    <a:gd name="T36" fmla="*/ 200 w 425"/>
                    <a:gd name="T37" fmla="*/ 495 h 630"/>
                    <a:gd name="T38" fmla="*/ 261 w 425"/>
                    <a:gd name="T39" fmla="*/ 522 h 630"/>
                    <a:gd name="T40" fmla="*/ 293 w 425"/>
                    <a:gd name="T41" fmla="*/ 498 h 630"/>
                    <a:gd name="T42" fmla="*/ 315 w 425"/>
                    <a:gd name="T43" fmla="*/ 507 h 630"/>
                    <a:gd name="T44" fmla="*/ 357 w 425"/>
                    <a:gd name="T45" fmla="*/ 459 h 630"/>
                    <a:gd name="T46" fmla="*/ 411 w 425"/>
                    <a:gd name="T47" fmla="*/ 405 h 630"/>
                    <a:gd name="T48" fmla="*/ 404 w 425"/>
                    <a:gd name="T49" fmla="*/ 376 h 630"/>
                    <a:gd name="T50" fmla="*/ 422 w 425"/>
                    <a:gd name="T51" fmla="*/ 352 h 630"/>
                    <a:gd name="T52" fmla="*/ 425 w 425"/>
                    <a:gd name="T53" fmla="*/ 318 h 630"/>
                    <a:gd name="T54" fmla="*/ 390 w 425"/>
                    <a:gd name="T55" fmla="*/ 291 h 630"/>
                    <a:gd name="T56" fmla="*/ 390 w 425"/>
                    <a:gd name="T57" fmla="*/ 133 h 630"/>
                    <a:gd name="T58" fmla="*/ 359 w 425"/>
                    <a:gd name="T59" fmla="*/ 66 h 630"/>
                    <a:gd name="T60" fmla="*/ 372 w 425"/>
                    <a:gd name="T61" fmla="*/ 21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25" h="630">
                      <a:moveTo>
                        <a:pt x="372" y="21"/>
                      </a:moveTo>
                      <a:lnTo>
                        <a:pt x="317" y="0"/>
                      </a:lnTo>
                      <a:lnTo>
                        <a:pt x="314" y="43"/>
                      </a:lnTo>
                      <a:lnTo>
                        <a:pt x="233" y="96"/>
                      </a:lnTo>
                      <a:lnTo>
                        <a:pt x="242" y="204"/>
                      </a:lnTo>
                      <a:lnTo>
                        <a:pt x="213" y="225"/>
                      </a:lnTo>
                      <a:lnTo>
                        <a:pt x="231" y="297"/>
                      </a:lnTo>
                      <a:lnTo>
                        <a:pt x="197" y="312"/>
                      </a:lnTo>
                      <a:lnTo>
                        <a:pt x="152" y="294"/>
                      </a:lnTo>
                      <a:lnTo>
                        <a:pt x="33" y="379"/>
                      </a:lnTo>
                      <a:lnTo>
                        <a:pt x="0" y="462"/>
                      </a:lnTo>
                      <a:lnTo>
                        <a:pt x="2" y="516"/>
                      </a:lnTo>
                      <a:lnTo>
                        <a:pt x="39" y="600"/>
                      </a:lnTo>
                      <a:lnTo>
                        <a:pt x="81" y="630"/>
                      </a:lnTo>
                      <a:lnTo>
                        <a:pt x="123" y="595"/>
                      </a:lnTo>
                      <a:lnTo>
                        <a:pt x="153" y="600"/>
                      </a:lnTo>
                      <a:lnTo>
                        <a:pt x="189" y="544"/>
                      </a:lnTo>
                      <a:lnTo>
                        <a:pt x="168" y="520"/>
                      </a:lnTo>
                      <a:lnTo>
                        <a:pt x="200" y="495"/>
                      </a:lnTo>
                      <a:lnTo>
                        <a:pt x="261" y="522"/>
                      </a:lnTo>
                      <a:lnTo>
                        <a:pt x="293" y="498"/>
                      </a:lnTo>
                      <a:lnTo>
                        <a:pt x="315" y="507"/>
                      </a:lnTo>
                      <a:lnTo>
                        <a:pt x="357" y="459"/>
                      </a:lnTo>
                      <a:lnTo>
                        <a:pt x="411" y="405"/>
                      </a:lnTo>
                      <a:lnTo>
                        <a:pt x="404" y="376"/>
                      </a:lnTo>
                      <a:lnTo>
                        <a:pt x="422" y="352"/>
                      </a:lnTo>
                      <a:lnTo>
                        <a:pt x="425" y="318"/>
                      </a:lnTo>
                      <a:lnTo>
                        <a:pt x="390" y="291"/>
                      </a:lnTo>
                      <a:lnTo>
                        <a:pt x="390" y="133"/>
                      </a:lnTo>
                      <a:lnTo>
                        <a:pt x="359" y="66"/>
                      </a:lnTo>
                      <a:lnTo>
                        <a:pt x="372" y="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Freeform 32">
                  <a:extLst>
                    <a:ext uri="{FF2B5EF4-FFF2-40B4-BE49-F238E27FC236}">
                      <a16:creationId xmlns:a16="http://schemas.microsoft.com/office/drawing/2014/main" id="{99F3C006-2CD1-4BE9-AF8A-A21694D3E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2951707"/>
                  <a:ext cx="399601" cy="527398"/>
                </a:xfrm>
                <a:custGeom>
                  <a:avLst/>
                  <a:gdLst>
                    <a:gd name="T0" fmla="*/ 14 w 309"/>
                    <a:gd name="T1" fmla="*/ 23 h 408"/>
                    <a:gd name="T2" fmla="*/ 63 w 309"/>
                    <a:gd name="T3" fmla="*/ 0 h 408"/>
                    <a:gd name="T4" fmla="*/ 96 w 309"/>
                    <a:gd name="T5" fmla="*/ 6 h 408"/>
                    <a:gd name="T6" fmla="*/ 167 w 309"/>
                    <a:gd name="T7" fmla="*/ 45 h 408"/>
                    <a:gd name="T8" fmla="*/ 210 w 309"/>
                    <a:gd name="T9" fmla="*/ 83 h 408"/>
                    <a:gd name="T10" fmla="*/ 261 w 309"/>
                    <a:gd name="T11" fmla="*/ 135 h 408"/>
                    <a:gd name="T12" fmla="*/ 309 w 309"/>
                    <a:gd name="T13" fmla="*/ 180 h 408"/>
                    <a:gd name="T14" fmla="*/ 273 w 309"/>
                    <a:gd name="T15" fmla="*/ 192 h 408"/>
                    <a:gd name="T16" fmla="*/ 204 w 309"/>
                    <a:gd name="T17" fmla="*/ 290 h 408"/>
                    <a:gd name="T18" fmla="*/ 198 w 309"/>
                    <a:gd name="T19" fmla="*/ 341 h 408"/>
                    <a:gd name="T20" fmla="*/ 197 w 309"/>
                    <a:gd name="T21" fmla="*/ 387 h 408"/>
                    <a:gd name="T22" fmla="*/ 177 w 309"/>
                    <a:gd name="T23" fmla="*/ 408 h 408"/>
                    <a:gd name="T24" fmla="*/ 122 w 309"/>
                    <a:gd name="T25" fmla="*/ 357 h 408"/>
                    <a:gd name="T26" fmla="*/ 65 w 309"/>
                    <a:gd name="T27" fmla="*/ 356 h 408"/>
                    <a:gd name="T28" fmla="*/ 69 w 309"/>
                    <a:gd name="T29" fmla="*/ 318 h 408"/>
                    <a:gd name="T30" fmla="*/ 32 w 309"/>
                    <a:gd name="T31" fmla="*/ 293 h 408"/>
                    <a:gd name="T32" fmla="*/ 33 w 309"/>
                    <a:gd name="T33" fmla="*/ 134 h 408"/>
                    <a:gd name="T34" fmla="*/ 0 w 309"/>
                    <a:gd name="T35" fmla="*/ 63 h 408"/>
                    <a:gd name="T36" fmla="*/ 14 w 309"/>
                    <a:gd name="T37" fmla="*/ 23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9" h="408">
                      <a:moveTo>
                        <a:pt x="14" y="23"/>
                      </a:moveTo>
                      <a:lnTo>
                        <a:pt x="63" y="0"/>
                      </a:lnTo>
                      <a:lnTo>
                        <a:pt x="96" y="6"/>
                      </a:lnTo>
                      <a:lnTo>
                        <a:pt x="167" y="45"/>
                      </a:lnTo>
                      <a:lnTo>
                        <a:pt x="210" y="83"/>
                      </a:lnTo>
                      <a:lnTo>
                        <a:pt x="261" y="135"/>
                      </a:lnTo>
                      <a:lnTo>
                        <a:pt x="309" y="180"/>
                      </a:lnTo>
                      <a:lnTo>
                        <a:pt x="273" y="192"/>
                      </a:lnTo>
                      <a:lnTo>
                        <a:pt x="204" y="290"/>
                      </a:lnTo>
                      <a:lnTo>
                        <a:pt x="198" y="341"/>
                      </a:lnTo>
                      <a:lnTo>
                        <a:pt x="197" y="387"/>
                      </a:lnTo>
                      <a:lnTo>
                        <a:pt x="177" y="408"/>
                      </a:lnTo>
                      <a:lnTo>
                        <a:pt x="122" y="357"/>
                      </a:lnTo>
                      <a:lnTo>
                        <a:pt x="65" y="356"/>
                      </a:lnTo>
                      <a:lnTo>
                        <a:pt x="69" y="318"/>
                      </a:lnTo>
                      <a:lnTo>
                        <a:pt x="32" y="293"/>
                      </a:lnTo>
                      <a:lnTo>
                        <a:pt x="33" y="134"/>
                      </a:lnTo>
                      <a:lnTo>
                        <a:pt x="0" y="63"/>
                      </a:lnTo>
                      <a:lnTo>
                        <a:pt x="14" y="2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Freeform 33">
                  <a:extLst>
                    <a:ext uri="{FF2B5EF4-FFF2-40B4-BE49-F238E27FC236}">
                      <a16:creationId xmlns:a16="http://schemas.microsoft.com/office/drawing/2014/main" id="{F0E8A9BD-4E8A-4077-B5A0-27D924E4EF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98583" y="2414123"/>
                  <a:ext cx="1249026" cy="1205320"/>
                </a:xfrm>
                <a:custGeom>
                  <a:avLst/>
                  <a:gdLst>
                    <a:gd name="T0" fmla="*/ 49 w 928"/>
                    <a:gd name="T1" fmla="*/ 67 h 893"/>
                    <a:gd name="T2" fmla="*/ 8 w 928"/>
                    <a:gd name="T3" fmla="*/ 104 h 893"/>
                    <a:gd name="T4" fmla="*/ 0 w 928"/>
                    <a:gd name="T5" fmla="*/ 169 h 893"/>
                    <a:gd name="T6" fmla="*/ 13 w 928"/>
                    <a:gd name="T7" fmla="*/ 250 h 893"/>
                    <a:gd name="T8" fmla="*/ 65 w 928"/>
                    <a:gd name="T9" fmla="*/ 271 h 893"/>
                    <a:gd name="T10" fmla="*/ 78 w 928"/>
                    <a:gd name="T11" fmla="*/ 299 h 893"/>
                    <a:gd name="T12" fmla="*/ 129 w 928"/>
                    <a:gd name="T13" fmla="*/ 308 h 893"/>
                    <a:gd name="T14" fmla="*/ 192 w 928"/>
                    <a:gd name="T15" fmla="*/ 366 h 893"/>
                    <a:gd name="T16" fmla="*/ 111 w 928"/>
                    <a:gd name="T17" fmla="*/ 525 h 893"/>
                    <a:gd name="T18" fmla="*/ 65 w 928"/>
                    <a:gd name="T19" fmla="*/ 638 h 893"/>
                    <a:gd name="T20" fmla="*/ 28 w 928"/>
                    <a:gd name="T21" fmla="*/ 676 h 893"/>
                    <a:gd name="T22" fmla="*/ 55 w 928"/>
                    <a:gd name="T23" fmla="*/ 721 h 893"/>
                    <a:gd name="T24" fmla="*/ 97 w 928"/>
                    <a:gd name="T25" fmla="*/ 775 h 893"/>
                    <a:gd name="T26" fmla="*/ 86 w 928"/>
                    <a:gd name="T27" fmla="*/ 818 h 893"/>
                    <a:gd name="T28" fmla="*/ 126 w 928"/>
                    <a:gd name="T29" fmla="*/ 844 h 893"/>
                    <a:gd name="T30" fmla="*/ 152 w 928"/>
                    <a:gd name="T31" fmla="*/ 874 h 893"/>
                    <a:gd name="T32" fmla="*/ 189 w 928"/>
                    <a:gd name="T33" fmla="*/ 851 h 893"/>
                    <a:gd name="T34" fmla="*/ 629 w 928"/>
                    <a:gd name="T35" fmla="*/ 893 h 893"/>
                    <a:gd name="T36" fmla="*/ 714 w 928"/>
                    <a:gd name="T37" fmla="*/ 768 h 893"/>
                    <a:gd name="T38" fmla="*/ 700 w 928"/>
                    <a:gd name="T39" fmla="*/ 733 h 893"/>
                    <a:gd name="T40" fmla="*/ 706 w 928"/>
                    <a:gd name="T41" fmla="*/ 699 h 893"/>
                    <a:gd name="T42" fmla="*/ 761 w 928"/>
                    <a:gd name="T43" fmla="*/ 646 h 893"/>
                    <a:gd name="T44" fmla="*/ 781 w 928"/>
                    <a:gd name="T45" fmla="*/ 604 h 893"/>
                    <a:gd name="T46" fmla="*/ 753 w 928"/>
                    <a:gd name="T47" fmla="*/ 569 h 893"/>
                    <a:gd name="T48" fmla="*/ 795 w 928"/>
                    <a:gd name="T49" fmla="*/ 506 h 893"/>
                    <a:gd name="T50" fmla="*/ 885 w 928"/>
                    <a:gd name="T51" fmla="*/ 417 h 893"/>
                    <a:gd name="T52" fmla="*/ 882 w 928"/>
                    <a:gd name="T53" fmla="*/ 377 h 893"/>
                    <a:gd name="T54" fmla="*/ 927 w 928"/>
                    <a:gd name="T55" fmla="*/ 330 h 893"/>
                    <a:gd name="T56" fmla="*/ 928 w 928"/>
                    <a:gd name="T57" fmla="*/ 268 h 893"/>
                    <a:gd name="T58" fmla="*/ 847 w 928"/>
                    <a:gd name="T59" fmla="*/ 236 h 893"/>
                    <a:gd name="T60" fmla="*/ 781 w 928"/>
                    <a:gd name="T61" fmla="*/ 262 h 893"/>
                    <a:gd name="T62" fmla="*/ 710 w 928"/>
                    <a:gd name="T63" fmla="*/ 334 h 893"/>
                    <a:gd name="T64" fmla="*/ 655 w 928"/>
                    <a:gd name="T65" fmla="*/ 320 h 893"/>
                    <a:gd name="T66" fmla="*/ 612 w 928"/>
                    <a:gd name="T67" fmla="*/ 325 h 893"/>
                    <a:gd name="T68" fmla="*/ 589 w 928"/>
                    <a:gd name="T69" fmla="*/ 333 h 893"/>
                    <a:gd name="T70" fmla="*/ 537 w 928"/>
                    <a:gd name="T71" fmla="*/ 350 h 893"/>
                    <a:gd name="T72" fmla="*/ 597 w 928"/>
                    <a:gd name="T73" fmla="*/ 311 h 893"/>
                    <a:gd name="T74" fmla="*/ 598 w 928"/>
                    <a:gd name="T75" fmla="*/ 270 h 893"/>
                    <a:gd name="T76" fmla="*/ 588 w 928"/>
                    <a:gd name="T77" fmla="*/ 216 h 893"/>
                    <a:gd name="T78" fmla="*/ 649 w 928"/>
                    <a:gd name="T79" fmla="*/ 182 h 893"/>
                    <a:gd name="T80" fmla="*/ 678 w 928"/>
                    <a:gd name="T81" fmla="*/ 206 h 893"/>
                    <a:gd name="T82" fmla="*/ 730 w 928"/>
                    <a:gd name="T83" fmla="*/ 185 h 893"/>
                    <a:gd name="T84" fmla="*/ 757 w 928"/>
                    <a:gd name="T85" fmla="*/ 219 h 893"/>
                    <a:gd name="T86" fmla="*/ 756 w 928"/>
                    <a:gd name="T87" fmla="*/ 258 h 893"/>
                    <a:gd name="T88" fmla="*/ 712 w 928"/>
                    <a:gd name="T89" fmla="*/ 305 h 893"/>
                    <a:gd name="T90" fmla="*/ 670 w 928"/>
                    <a:gd name="T91" fmla="*/ 296 h 893"/>
                    <a:gd name="T92" fmla="*/ 621 w 928"/>
                    <a:gd name="T93" fmla="*/ 302 h 893"/>
                    <a:gd name="T94" fmla="*/ 577 w 928"/>
                    <a:gd name="T95" fmla="*/ 274 h 893"/>
                    <a:gd name="T96" fmla="*/ 499 w 928"/>
                    <a:gd name="T97" fmla="*/ 277 h 893"/>
                    <a:gd name="T98" fmla="*/ 433 w 928"/>
                    <a:gd name="T99" fmla="*/ 179 h 893"/>
                    <a:gd name="T100" fmla="*/ 393 w 928"/>
                    <a:gd name="T101" fmla="*/ 90 h 893"/>
                    <a:gd name="T102" fmla="*/ 319 w 928"/>
                    <a:gd name="T103" fmla="*/ 49 h 893"/>
                    <a:gd name="T104" fmla="*/ 292 w 928"/>
                    <a:gd name="T105" fmla="*/ 0 h 893"/>
                    <a:gd name="T106" fmla="*/ 223 w 928"/>
                    <a:gd name="T107" fmla="*/ 4 h 893"/>
                    <a:gd name="T108" fmla="*/ 217 w 928"/>
                    <a:gd name="T109" fmla="*/ 37 h 893"/>
                    <a:gd name="T110" fmla="*/ 170 w 928"/>
                    <a:gd name="T111" fmla="*/ 56 h 893"/>
                    <a:gd name="T112" fmla="*/ 140 w 928"/>
                    <a:gd name="T113" fmla="*/ 40 h 893"/>
                    <a:gd name="T114" fmla="*/ 101 w 928"/>
                    <a:gd name="T115" fmla="*/ 58 h 893"/>
                    <a:gd name="T116" fmla="*/ 49 w 928"/>
                    <a:gd name="T117" fmla="*/ 67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28" h="893">
                      <a:moveTo>
                        <a:pt x="49" y="67"/>
                      </a:moveTo>
                      <a:lnTo>
                        <a:pt x="8" y="104"/>
                      </a:lnTo>
                      <a:lnTo>
                        <a:pt x="0" y="169"/>
                      </a:lnTo>
                      <a:lnTo>
                        <a:pt x="13" y="250"/>
                      </a:lnTo>
                      <a:lnTo>
                        <a:pt x="65" y="271"/>
                      </a:lnTo>
                      <a:lnTo>
                        <a:pt x="78" y="299"/>
                      </a:lnTo>
                      <a:lnTo>
                        <a:pt x="129" y="308"/>
                      </a:lnTo>
                      <a:lnTo>
                        <a:pt x="192" y="366"/>
                      </a:lnTo>
                      <a:lnTo>
                        <a:pt x="111" y="525"/>
                      </a:lnTo>
                      <a:lnTo>
                        <a:pt x="65" y="638"/>
                      </a:lnTo>
                      <a:lnTo>
                        <a:pt x="28" y="676"/>
                      </a:lnTo>
                      <a:lnTo>
                        <a:pt x="55" y="721"/>
                      </a:lnTo>
                      <a:lnTo>
                        <a:pt x="97" y="775"/>
                      </a:lnTo>
                      <a:lnTo>
                        <a:pt x="86" y="818"/>
                      </a:lnTo>
                      <a:lnTo>
                        <a:pt x="126" y="844"/>
                      </a:lnTo>
                      <a:lnTo>
                        <a:pt x="152" y="874"/>
                      </a:lnTo>
                      <a:lnTo>
                        <a:pt x="189" y="851"/>
                      </a:lnTo>
                      <a:lnTo>
                        <a:pt x="629" y="893"/>
                      </a:lnTo>
                      <a:lnTo>
                        <a:pt x="714" y="768"/>
                      </a:lnTo>
                      <a:lnTo>
                        <a:pt x="700" y="733"/>
                      </a:lnTo>
                      <a:lnTo>
                        <a:pt x="706" y="699"/>
                      </a:lnTo>
                      <a:lnTo>
                        <a:pt x="761" y="646"/>
                      </a:lnTo>
                      <a:lnTo>
                        <a:pt x="781" y="604"/>
                      </a:lnTo>
                      <a:lnTo>
                        <a:pt x="753" y="569"/>
                      </a:lnTo>
                      <a:lnTo>
                        <a:pt x="795" y="506"/>
                      </a:lnTo>
                      <a:lnTo>
                        <a:pt x="885" y="417"/>
                      </a:lnTo>
                      <a:lnTo>
                        <a:pt x="882" y="377"/>
                      </a:lnTo>
                      <a:lnTo>
                        <a:pt x="927" y="330"/>
                      </a:lnTo>
                      <a:lnTo>
                        <a:pt x="928" y="268"/>
                      </a:lnTo>
                      <a:lnTo>
                        <a:pt x="847" y="236"/>
                      </a:lnTo>
                      <a:lnTo>
                        <a:pt x="781" y="262"/>
                      </a:lnTo>
                      <a:lnTo>
                        <a:pt x="710" y="334"/>
                      </a:lnTo>
                      <a:lnTo>
                        <a:pt x="655" y="320"/>
                      </a:lnTo>
                      <a:lnTo>
                        <a:pt x="612" y="325"/>
                      </a:lnTo>
                      <a:lnTo>
                        <a:pt x="589" y="333"/>
                      </a:lnTo>
                      <a:lnTo>
                        <a:pt x="537" y="350"/>
                      </a:lnTo>
                      <a:lnTo>
                        <a:pt x="597" y="311"/>
                      </a:lnTo>
                      <a:lnTo>
                        <a:pt x="598" y="270"/>
                      </a:lnTo>
                      <a:lnTo>
                        <a:pt x="588" y="216"/>
                      </a:lnTo>
                      <a:lnTo>
                        <a:pt x="649" y="182"/>
                      </a:lnTo>
                      <a:lnTo>
                        <a:pt x="678" y="206"/>
                      </a:lnTo>
                      <a:lnTo>
                        <a:pt x="730" y="185"/>
                      </a:lnTo>
                      <a:lnTo>
                        <a:pt x="757" y="219"/>
                      </a:lnTo>
                      <a:lnTo>
                        <a:pt x="756" y="258"/>
                      </a:lnTo>
                      <a:lnTo>
                        <a:pt x="712" y="305"/>
                      </a:lnTo>
                      <a:lnTo>
                        <a:pt x="670" y="296"/>
                      </a:lnTo>
                      <a:lnTo>
                        <a:pt x="621" y="302"/>
                      </a:lnTo>
                      <a:lnTo>
                        <a:pt x="577" y="274"/>
                      </a:lnTo>
                      <a:lnTo>
                        <a:pt x="499" y="277"/>
                      </a:lnTo>
                      <a:lnTo>
                        <a:pt x="433" y="179"/>
                      </a:lnTo>
                      <a:lnTo>
                        <a:pt x="393" y="90"/>
                      </a:lnTo>
                      <a:lnTo>
                        <a:pt x="319" y="49"/>
                      </a:lnTo>
                      <a:lnTo>
                        <a:pt x="292" y="0"/>
                      </a:lnTo>
                      <a:lnTo>
                        <a:pt x="223" y="4"/>
                      </a:lnTo>
                      <a:lnTo>
                        <a:pt x="217" y="37"/>
                      </a:lnTo>
                      <a:lnTo>
                        <a:pt x="170" y="56"/>
                      </a:lnTo>
                      <a:lnTo>
                        <a:pt x="140" y="40"/>
                      </a:lnTo>
                      <a:lnTo>
                        <a:pt x="101" y="58"/>
                      </a:lnTo>
                      <a:lnTo>
                        <a:pt x="49" y="6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Freeform 37">
                  <a:extLst>
                    <a:ext uri="{FF2B5EF4-FFF2-40B4-BE49-F238E27FC236}">
                      <a16:creationId xmlns:a16="http://schemas.microsoft.com/office/drawing/2014/main" id="{C59B969F-6F5E-43FB-B996-CE5F9AB38E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0542" y="2240965"/>
                  <a:ext cx="473844" cy="548901"/>
                </a:xfrm>
                <a:custGeom>
                  <a:avLst/>
                  <a:gdLst>
                    <a:gd name="T0" fmla="*/ 184 w 367"/>
                    <a:gd name="T1" fmla="*/ 132 h 424"/>
                    <a:gd name="T2" fmla="*/ 84 w 367"/>
                    <a:gd name="T3" fmla="*/ 163 h 424"/>
                    <a:gd name="T4" fmla="*/ 0 w 367"/>
                    <a:gd name="T5" fmla="*/ 136 h 424"/>
                    <a:gd name="T6" fmla="*/ 24 w 367"/>
                    <a:gd name="T7" fmla="*/ 184 h 424"/>
                    <a:gd name="T8" fmla="*/ 105 w 367"/>
                    <a:gd name="T9" fmla="*/ 226 h 424"/>
                    <a:gd name="T10" fmla="*/ 147 w 367"/>
                    <a:gd name="T11" fmla="*/ 322 h 424"/>
                    <a:gd name="T12" fmla="*/ 217 w 367"/>
                    <a:gd name="T13" fmla="*/ 424 h 424"/>
                    <a:gd name="T14" fmla="*/ 238 w 367"/>
                    <a:gd name="T15" fmla="*/ 421 h 424"/>
                    <a:gd name="T16" fmla="*/ 268 w 367"/>
                    <a:gd name="T17" fmla="*/ 351 h 424"/>
                    <a:gd name="T18" fmla="*/ 334 w 367"/>
                    <a:gd name="T19" fmla="*/ 298 h 424"/>
                    <a:gd name="T20" fmla="*/ 367 w 367"/>
                    <a:gd name="T21" fmla="*/ 210 h 424"/>
                    <a:gd name="T22" fmla="*/ 328 w 367"/>
                    <a:gd name="T23" fmla="*/ 163 h 424"/>
                    <a:gd name="T24" fmla="*/ 286 w 367"/>
                    <a:gd name="T25" fmla="*/ 81 h 424"/>
                    <a:gd name="T26" fmla="*/ 280 w 367"/>
                    <a:gd name="T27" fmla="*/ 0 h 424"/>
                    <a:gd name="T28" fmla="*/ 217 w 367"/>
                    <a:gd name="T29" fmla="*/ 39 h 424"/>
                    <a:gd name="T30" fmla="*/ 184 w 367"/>
                    <a:gd name="T31" fmla="*/ 13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424">
                      <a:moveTo>
                        <a:pt x="184" y="132"/>
                      </a:moveTo>
                      <a:lnTo>
                        <a:pt x="84" y="163"/>
                      </a:lnTo>
                      <a:lnTo>
                        <a:pt x="0" y="136"/>
                      </a:lnTo>
                      <a:lnTo>
                        <a:pt x="24" y="184"/>
                      </a:lnTo>
                      <a:lnTo>
                        <a:pt x="105" y="226"/>
                      </a:lnTo>
                      <a:lnTo>
                        <a:pt x="147" y="322"/>
                      </a:lnTo>
                      <a:lnTo>
                        <a:pt x="217" y="424"/>
                      </a:lnTo>
                      <a:lnTo>
                        <a:pt x="238" y="421"/>
                      </a:lnTo>
                      <a:lnTo>
                        <a:pt x="268" y="351"/>
                      </a:lnTo>
                      <a:lnTo>
                        <a:pt x="334" y="298"/>
                      </a:lnTo>
                      <a:lnTo>
                        <a:pt x="367" y="210"/>
                      </a:lnTo>
                      <a:lnTo>
                        <a:pt x="328" y="163"/>
                      </a:lnTo>
                      <a:lnTo>
                        <a:pt x="286" y="81"/>
                      </a:lnTo>
                      <a:lnTo>
                        <a:pt x="280" y="0"/>
                      </a:lnTo>
                      <a:lnTo>
                        <a:pt x="217" y="39"/>
                      </a:lnTo>
                      <a:lnTo>
                        <a:pt x="184" y="13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1" name="Retângulo 150">
                <a:extLst>
                  <a:ext uri="{FF2B5EF4-FFF2-40B4-BE49-F238E27FC236}">
                    <a16:creationId xmlns:a16="http://schemas.microsoft.com/office/drawing/2014/main" id="{3E1E42C2-38E1-4ABC-A248-306E9C9AD401}"/>
                  </a:ext>
                </a:extLst>
              </p:cNvPr>
              <p:cNvSpPr/>
              <p:nvPr/>
            </p:nvSpPr>
            <p:spPr>
              <a:xfrm>
                <a:off x="4433616" y="3266086"/>
                <a:ext cx="122385" cy="71427"/>
              </a:xfrm>
              <a:prstGeom prst="rect">
                <a:avLst/>
              </a:prstGeom>
              <a:grpFill/>
              <a:ln w="9525">
                <a:solidFill>
                  <a:srgbClr val="77DD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/>
              </a:p>
            </p:txBody>
          </p:sp>
        </p:grpSp>
      </p:grpSp>
      <p:sp>
        <p:nvSpPr>
          <p:cNvPr id="240" name="Retângulo 239">
            <a:extLst>
              <a:ext uri="{FF2B5EF4-FFF2-40B4-BE49-F238E27FC236}">
                <a16:creationId xmlns:a16="http://schemas.microsoft.com/office/drawing/2014/main" id="{34545E58-A08D-41B6-827D-3D508D6AE9B5}"/>
              </a:ext>
            </a:extLst>
          </p:cNvPr>
          <p:cNvSpPr/>
          <p:nvPr/>
        </p:nvSpPr>
        <p:spPr>
          <a:xfrm>
            <a:off x="1641617" y="3602909"/>
            <a:ext cx="2141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PERFIL SOCIOECONÔMICO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550F964-1D63-4AB0-83DE-22EBAE2B8DB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2210"/>
          <a:stretch/>
        </p:blipFill>
        <p:spPr>
          <a:xfrm>
            <a:off x="3915343" y="4544572"/>
            <a:ext cx="2158171" cy="2158171"/>
          </a:xfrm>
          <a:prstGeom prst="rect">
            <a:avLst/>
          </a:prstGeom>
        </p:spPr>
      </p:pic>
      <p:sp>
        <p:nvSpPr>
          <p:cNvPr id="241" name="Retângulo 240">
            <a:extLst>
              <a:ext uri="{FF2B5EF4-FFF2-40B4-BE49-F238E27FC236}">
                <a16:creationId xmlns:a16="http://schemas.microsoft.com/office/drawing/2014/main" id="{6FC9DE5E-BE61-4840-9BAD-C6DA23A96744}"/>
              </a:ext>
            </a:extLst>
          </p:cNvPr>
          <p:cNvSpPr/>
          <p:nvPr/>
        </p:nvSpPr>
        <p:spPr>
          <a:xfrm>
            <a:off x="13640716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2" name="Retângulo 241">
            <a:extLst>
              <a:ext uri="{FF2B5EF4-FFF2-40B4-BE49-F238E27FC236}">
                <a16:creationId xmlns:a16="http://schemas.microsoft.com/office/drawing/2014/main" id="{857C2688-904B-474B-A866-CCBEA913B6B4}"/>
              </a:ext>
            </a:extLst>
          </p:cNvPr>
          <p:cNvSpPr/>
          <p:nvPr/>
        </p:nvSpPr>
        <p:spPr>
          <a:xfrm>
            <a:off x="13703308" y="3943405"/>
            <a:ext cx="1907596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SETORES</a:t>
            </a: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91F3E841-1C35-45AC-8583-A8F4D45833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238291" y="2642800"/>
            <a:ext cx="964849" cy="964849"/>
          </a:xfrm>
          <a:prstGeom prst="rect">
            <a:avLst/>
          </a:prstGeom>
        </p:spPr>
      </p:pic>
      <p:pic>
        <p:nvPicPr>
          <p:cNvPr id="244" name="Imagem 243">
            <a:extLst>
              <a:ext uri="{FF2B5EF4-FFF2-40B4-BE49-F238E27FC236}">
                <a16:creationId xmlns:a16="http://schemas.microsoft.com/office/drawing/2014/main" id="{BADECCD4-9783-4D57-B8A3-A125F9C8C5E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40716" y="4632953"/>
            <a:ext cx="2158171" cy="2158171"/>
          </a:xfrm>
          <a:prstGeom prst="rect">
            <a:avLst/>
          </a:prstGeom>
        </p:spPr>
      </p:pic>
      <p:sp>
        <p:nvSpPr>
          <p:cNvPr id="246" name="Retângulo 245">
            <a:extLst>
              <a:ext uri="{FF2B5EF4-FFF2-40B4-BE49-F238E27FC236}">
                <a16:creationId xmlns:a16="http://schemas.microsoft.com/office/drawing/2014/main" id="{F0D1BFE3-679A-48DA-BFD4-67BC6A3D77F2}"/>
              </a:ext>
            </a:extLst>
          </p:cNvPr>
          <p:cNvSpPr/>
          <p:nvPr/>
        </p:nvSpPr>
        <p:spPr>
          <a:xfrm>
            <a:off x="15992820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7" name="Retângulo 246">
            <a:extLst>
              <a:ext uri="{FF2B5EF4-FFF2-40B4-BE49-F238E27FC236}">
                <a16:creationId xmlns:a16="http://schemas.microsoft.com/office/drawing/2014/main" id="{B9D44AD0-9ED3-45FF-B702-47B3ADCD7293}"/>
              </a:ext>
            </a:extLst>
          </p:cNvPr>
          <p:cNvSpPr/>
          <p:nvPr/>
        </p:nvSpPr>
        <p:spPr>
          <a:xfrm>
            <a:off x="16055412" y="3727962"/>
            <a:ext cx="2097408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sz="1600" dirty="0">
                <a:latin typeface="FlexoW01-Regular" panose="01000000000000000000" pitchFamily="2" charset="0"/>
              </a:rPr>
              <a:t>INFRASTRUCTURE:</a:t>
            </a:r>
          </a:p>
          <a:p>
            <a:r>
              <a:rPr lang="pt-BR" sz="1600" dirty="0">
                <a:latin typeface="FlexoW01-Regular" panose="01000000000000000000" pitchFamily="2" charset="0"/>
              </a:rPr>
              <a:t>ACCESS &amp; ENERGY</a:t>
            </a:r>
          </a:p>
        </p:txBody>
      </p:sp>
      <p:pic>
        <p:nvPicPr>
          <p:cNvPr id="250" name="Gráfico 249">
            <a:extLst>
              <a:ext uri="{FF2B5EF4-FFF2-40B4-BE49-F238E27FC236}">
                <a16:creationId xmlns:a16="http://schemas.microsoft.com/office/drawing/2014/main" id="{81596E51-A943-43C4-B686-413F8AD228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516060" y="2449125"/>
            <a:ext cx="1170085" cy="1170085"/>
          </a:xfrm>
          <a:prstGeom prst="rect">
            <a:avLst/>
          </a:prstGeom>
        </p:spPr>
      </p:pic>
      <p:sp>
        <p:nvSpPr>
          <p:cNvPr id="251" name="Retângulo 250">
            <a:extLst>
              <a:ext uri="{FF2B5EF4-FFF2-40B4-BE49-F238E27FC236}">
                <a16:creationId xmlns:a16="http://schemas.microsoft.com/office/drawing/2014/main" id="{222A445C-B926-49C8-9E67-DFFFA2E9F9A2}"/>
              </a:ext>
            </a:extLst>
          </p:cNvPr>
          <p:cNvSpPr/>
          <p:nvPr/>
        </p:nvSpPr>
        <p:spPr>
          <a:xfrm>
            <a:off x="13878108" y="-176017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2" name="Retângulo 251">
            <a:extLst>
              <a:ext uri="{FF2B5EF4-FFF2-40B4-BE49-F238E27FC236}">
                <a16:creationId xmlns:a16="http://schemas.microsoft.com/office/drawing/2014/main" id="{328E2428-7701-4316-88F4-5B8B124AAB81}"/>
              </a:ext>
            </a:extLst>
          </p:cNvPr>
          <p:cNvSpPr/>
          <p:nvPr/>
        </p:nvSpPr>
        <p:spPr>
          <a:xfrm>
            <a:off x="13940700" y="1497223"/>
            <a:ext cx="1907596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EMPRESAS</a:t>
            </a:r>
          </a:p>
        </p:txBody>
      </p:sp>
      <p:pic>
        <p:nvPicPr>
          <p:cNvPr id="255" name="Gráfico 254">
            <a:extLst>
              <a:ext uri="{FF2B5EF4-FFF2-40B4-BE49-F238E27FC236}">
                <a16:creationId xmlns:a16="http://schemas.microsoft.com/office/drawing/2014/main" id="{6FE308E5-9F6B-4A46-A142-D373A9E8CD4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381090" y="95598"/>
            <a:ext cx="1061334" cy="106133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0DA0134-A944-4D23-9B43-6EE25CD4665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242714" y="4641888"/>
            <a:ext cx="2158171" cy="2158171"/>
          </a:xfrm>
          <a:prstGeom prst="rect">
            <a:avLst/>
          </a:prstGeom>
        </p:spPr>
      </p:pic>
      <p:sp>
        <p:nvSpPr>
          <p:cNvPr id="256" name="Retângulo 255">
            <a:extLst>
              <a:ext uri="{FF2B5EF4-FFF2-40B4-BE49-F238E27FC236}">
                <a16:creationId xmlns:a16="http://schemas.microsoft.com/office/drawing/2014/main" id="{FD925FA3-467E-4F61-805D-38C2AB4076CD}"/>
              </a:ext>
            </a:extLst>
          </p:cNvPr>
          <p:cNvSpPr/>
          <p:nvPr/>
        </p:nvSpPr>
        <p:spPr>
          <a:xfrm>
            <a:off x="18400885" y="2223293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7" name="Retângulo 256">
            <a:extLst>
              <a:ext uri="{FF2B5EF4-FFF2-40B4-BE49-F238E27FC236}">
                <a16:creationId xmlns:a16="http://schemas.microsoft.com/office/drawing/2014/main" id="{580A0E00-BF93-4C4C-A224-2006E1464C74}"/>
              </a:ext>
            </a:extLst>
          </p:cNvPr>
          <p:cNvSpPr/>
          <p:nvPr/>
        </p:nvSpPr>
        <p:spPr>
          <a:xfrm>
            <a:off x="18463477" y="3943405"/>
            <a:ext cx="1907596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TAX REBATES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8E85D2-871F-4D4B-AC51-888222E54B4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76774" y="5073565"/>
            <a:ext cx="2164268" cy="2182557"/>
          </a:xfrm>
          <a:prstGeom prst="rect">
            <a:avLst/>
          </a:prstGeom>
        </p:spPr>
      </p:pic>
      <p:pic>
        <p:nvPicPr>
          <p:cNvPr id="243" name="Gráfico 242">
            <a:extLst>
              <a:ext uri="{FF2B5EF4-FFF2-40B4-BE49-F238E27FC236}">
                <a16:creationId xmlns:a16="http://schemas.microsoft.com/office/drawing/2014/main" id="{FBEF42F1-F254-4CDB-9710-5F0F8D8359D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369005" y="2353164"/>
            <a:ext cx="1061334" cy="1061334"/>
          </a:xfrm>
          <a:prstGeom prst="rect">
            <a:avLst/>
          </a:prstGeom>
        </p:spPr>
      </p:pic>
      <p:pic>
        <p:nvPicPr>
          <p:cNvPr id="245" name="Imagem 244">
            <a:extLst>
              <a:ext uri="{FF2B5EF4-FFF2-40B4-BE49-F238E27FC236}">
                <a16:creationId xmlns:a16="http://schemas.microsoft.com/office/drawing/2014/main" id="{F8BC6739-E96E-4DB5-A708-AAD087D29F5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81678" y="7883995"/>
            <a:ext cx="2158171" cy="2158171"/>
          </a:xfrm>
          <a:prstGeom prst="rect">
            <a:avLst/>
          </a:prstGeom>
        </p:spPr>
      </p:pic>
      <p:pic>
        <p:nvPicPr>
          <p:cNvPr id="248" name="Imagem 247">
            <a:extLst>
              <a:ext uri="{FF2B5EF4-FFF2-40B4-BE49-F238E27FC236}">
                <a16:creationId xmlns:a16="http://schemas.microsoft.com/office/drawing/2014/main" id="{29949A8B-C1ED-47E0-A14A-78A21AE749C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285076" y="4514273"/>
            <a:ext cx="2158171" cy="215817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9C80878-56D9-4A4E-91EC-328E492AA61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8998865" y="2548932"/>
            <a:ext cx="964039" cy="96403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2EB55CE-CE71-401F-9B28-2F59ED06D7B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617664" y="4722716"/>
            <a:ext cx="2158171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23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ângulo 60">
            <a:extLst>
              <a:ext uri="{FF2B5EF4-FFF2-40B4-BE49-F238E27FC236}">
                <a16:creationId xmlns:a16="http://schemas.microsoft.com/office/drawing/2014/main" id="{FCA16710-31CA-4ED7-9CA0-EE3EDADDA0D9}"/>
              </a:ext>
            </a:extLst>
          </p:cNvPr>
          <p:cNvSpPr/>
          <p:nvPr/>
        </p:nvSpPr>
        <p:spPr>
          <a:xfrm>
            <a:off x="0" y="2395222"/>
            <a:ext cx="12192000" cy="1102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FEAD131E-958C-4A5B-95D2-6A43AA417512}"/>
              </a:ext>
            </a:extLst>
          </p:cNvPr>
          <p:cNvSpPr/>
          <p:nvPr/>
        </p:nvSpPr>
        <p:spPr>
          <a:xfrm>
            <a:off x="0" y="1139949"/>
            <a:ext cx="12192000" cy="1102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9E181B38-B3B1-4E83-9D16-14F25F0D54F9}"/>
              </a:ext>
            </a:extLst>
          </p:cNvPr>
          <p:cNvSpPr/>
          <p:nvPr/>
        </p:nvSpPr>
        <p:spPr>
          <a:xfrm>
            <a:off x="1621359" y="1161680"/>
            <a:ext cx="2981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4. OPERAÇÕES DE CRÉDITO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DB3DE3F8-6E9D-4410-A9BB-613369B7BB17}"/>
              </a:ext>
            </a:extLst>
          </p:cNvPr>
          <p:cNvSpPr/>
          <p:nvPr/>
        </p:nvSpPr>
        <p:spPr>
          <a:xfrm>
            <a:off x="1621359" y="1448814"/>
            <a:ext cx="1021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Apresenta aos investidores quais são os demais investimentos de fontes nacionais e internacionais que estão acontecendo e ainda irão acontecer em Alagoas. Onde eles estão localizados, quais são as fontes e qual o detalhamento dos projetos apresentados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077B340A-FB38-4BF3-BC17-F3FC125653F9}"/>
              </a:ext>
            </a:extLst>
          </p:cNvPr>
          <p:cNvSpPr/>
          <p:nvPr/>
        </p:nvSpPr>
        <p:spPr>
          <a:xfrm>
            <a:off x="1621359" y="2395222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5. BENEFÍCIOS FISCAIS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C7B4E0C-5992-44CE-8ABB-0C313DB54D05}"/>
              </a:ext>
            </a:extLst>
          </p:cNvPr>
          <p:cNvSpPr/>
          <p:nvPr/>
        </p:nvSpPr>
        <p:spPr>
          <a:xfrm>
            <a:off x="1621359" y="2682356"/>
            <a:ext cx="1021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Apresenta aos investidores quais os benefícios fiscais oferecidos para operar em Alagoas, e qual a razão entre faturamento e arrecadação existente hoje para cada um desses regimes de pagamento.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5578CAB1-9C33-44F1-AF85-6BFBBA06DBC2}"/>
              </a:ext>
            </a:extLst>
          </p:cNvPr>
          <p:cNvSpPr/>
          <p:nvPr/>
        </p:nvSpPr>
        <p:spPr>
          <a:xfrm>
            <a:off x="0" y="3657507"/>
            <a:ext cx="12192000" cy="1102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2831451-F83A-4704-9EA0-6C6CF78A02EF}"/>
              </a:ext>
            </a:extLst>
          </p:cNvPr>
          <p:cNvSpPr/>
          <p:nvPr/>
        </p:nvSpPr>
        <p:spPr>
          <a:xfrm>
            <a:off x="1621359" y="3657507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6. SETORES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5448C1FE-AF9E-496C-83F1-E524694B3848}"/>
              </a:ext>
            </a:extLst>
          </p:cNvPr>
          <p:cNvSpPr/>
          <p:nvPr/>
        </p:nvSpPr>
        <p:spPr>
          <a:xfrm>
            <a:off x="1621359" y="3944641"/>
            <a:ext cx="10215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Apresenta aos investidores o comportamento dos principais setores (agregados por CNAE) nos últimos 10 anos, com base no faturamento.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2BC99B7B-68FC-4AA7-A30A-5A75F1677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2" y="3742504"/>
            <a:ext cx="818695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DEE90D8D-86FD-44BF-9902-CAA143D6D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8" y="1277316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D8A5CC5-245B-4669-9D36-D8CA60C30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8" y="2515914"/>
            <a:ext cx="816369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21E0F434-F928-4E91-AF44-2CAAD2D7DE5D}"/>
              </a:ext>
            </a:extLst>
          </p:cNvPr>
          <p:cNvSpPr/>
          <p:nvPr/>
        </p:nvSpPr>
        <p:spPr>
          <a:xfrm>
            <a:off x="0" y="4919792"/>
            <a:ext cx="12192000" cy="1102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BDA2C61-C057-4D1D-9DC0-9686893E6C16}"/>
              </a:ext>
            </a:extLst>
          </p:cNvPr>
          <p:cNvSpPr/>
          <p:nvPr/>
        </p:nvSpPr>
        <p:spPr>
          <a:xfrm>
            <a:off x="1545700" y="4953143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7. TOP 10 PLAYERS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CB6EE4F-B647-47A1-B060-30EFA71A798A}"/>
              </a:ext>
            </a:extLst>
          </p:cNvPr>
          <p:cNvSpPr/>
          <p:nvPr/>
        </p:nvSpPr>
        <p:spPr>
          <a:xfrm>
            <a:off x="1545700" y="5240277"/>
            <a:ext cx="10215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Apresenta aos investidores a quais são e onde operam as maiores empresas que operam no setor, por faturamento.</a:t>
            </a:r>
          </a:p>
        </p:txBody>
      </p:sp>
      <p:pic>
        <p:nvPicPr>
          <p:cNvPr id="45" name="Imagem 44" descr="Uma imagem contendo LEGO&#10;&#10;Descrição gerada automaticamente">
            <a:extLst>
              <a:ext uri="{FF2B5EF4-FFF2-40B4-BE49-F238E27FC236}">
                <a16:creationId xmlns:a16="http://schemas.microsoft.com/office/drawing/2014/main" id="{9A0D0C67-0AEB-4568-A6F5-83C388248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66" y="5036909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71259DF8-870C-4068-81F1-F2EB72E1E063}"/>
              </a:ext>
            </a:extLst>
          </p:cNvPr>
          <p:cNvSpPr/>
          <p:nvPr/>
        </p:nvSpPr>
        <p:spPr>
          <a:xfrm>
            <a:off x="442913" y="110061"/>
            <a:ext cx="2975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STORYTELLING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8B8D6D2-D328-41CE-997D-6FA7A23561BE}"/>
              </a:ext>
            </a:extLst>
          </p:cNvPr>
          <p:cNvGrpSpPr/>
          <p:nvPr/>
        </p:nvGrpSpPr>
        <p:grpSpPr>
          <a:xfrm>
            <a:off x="9880467" y="108471"/>
            <a:ext cx="2228292" cy="587955"/>
            <a:chOff x="8474823" y="236835"/>
            <a:chExt cx="3947557" cy="1041599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AE3FCB8-89A6-4CC9-9C2C-FD73E9908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" t="28471" r="3303" b="28196"/>
            <a:stretch/>
          </p:blipFill>
          <p:spPr>
            <a:xfrm>
              <a:off x="10262784" y="236835"/>
              <a:ext cx="2159596" cy="1041599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DC4E27-8B81-481D-986C-BE0AE4D3A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4823" y="930960"/>
              <a:ext cx="1497738" cy="347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04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698C5AF3-1E0D-48B0-AE88-47A5B3EA117D}"/>
              </a:ext>
            </a:extLst>
          </p:cNvPr>
          <p:cNvSpPr/>
          <p:nvPr/>
        </p:nvSpPr>
        <p:spPr>
          <a:xfrm>
            <a:off x="508489" y="1114802"/>
            <a:ext cx="1572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CABEÇALHO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971C7F6-3110-46FD-AA21-3171640C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79" y="1647157"/>
            <a:ext cx="11098846" cy="770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368889D4-9364-41D5-9435-22E6748DEB08}"/>
              </a:ext>
            </a:extLst>
          </p:cNvPr>
          <p:cNvSpPr/>
          <p:nvPr/>
        </p:nvSpPr>
        <p:spPr>
          <a:xfrm>
            <a:off x="762566" y="2431016"/>
            <a:ext cx="18796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Nome da página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B7B926AC-8082-410E-A641-134E9E38DCD1}"/>
              </a:ext>
            </a:extLst>
          </p:cNvPr>
          <p:cNvSpPr/>
          <p:nvPr/>
        </p:nvSpPr>
        <p:spPr>
          <a:xfrm>
            <a:off x="3190494" y="2431016"/>
            <a:ext cx="41430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Barra de filtros principais</a:t>
            </a:r>
            <a:r>
              <a:rPr lang="pt-B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, que permite filtrar os dado da página inteira pelos recortes apresentados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0B9F56-346B-4F88-AD59-12A6387AF77B}"/>
              </a:ext>
            </a:extLst>
          </p:cNvPr>
          <p:cNvSpPr/>
          <p:nvPr/>
        </p:nvSpPr>
        <p:spPr>
          <a:xfrm>
            <a:off x="8308675" y="2441818"/>
            <a:ext cx="12125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Home</a:t>
            </a:r>
            <a:r>
              <a:rPr lang="pt-B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, que retorna à capa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F23AC81-3AD9-4851-A98C-F9BF28038F01}"/>
              </a:ext>
            </a:extLst>
          </p:cNvPr>
          <p:cNvSpPr/>
          <p:nvPr/>
        </p:nvSpPr>
        <p:spPr>
          <a:xfrm>
            <a:off x="9521251" y="2417374"/>
            <a:ext cx="16624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Clear</a:t>
            </a:r>
            <a:r>
              <a:rPr lang="pt-B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, que limpa os filtros aplicados à página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87227D3-0CBD-42B8-93A7-9277A9E010D2}"/>
              </a:ext>
            </a:extLst>
          </p:cNvPr>
          <p:cNvCxnSpPr/>
          <p:nvPr/>
        </p:nvCxnSpPr>
        <p:spPr>
          <a:xfrm>
            <a:off x="802322" y="2190955"/>
            <a:ext cx="0" cy="5919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61CFE396-E9F6-4B66-A6BC-508D2542E855}"/>
              </a:ext>
            </a:extLst>
          </p:cNvPr>
          <p:cNvCxnSpPr/>
          <p:nvPr/>
        </p:nvCxnSpPr>
        <p:spPr>
          <a:xfrm>
            <a:off x="3220311" y="2190955"/>
            <a:ext cx="0" cy="5919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B640027B-44E9-4ADE-B1F5-B88F85725359}"/>
              </a:ext>
            </a:extLst>
          </p:cNvPr>
          <p:cNvCxnSpPr/>
          <p:nvPr/>
        </p:nvCxnSpPr>
        <p:spPr>
          <a:xfrm>
            <a:off x="8319086" y="2190955"/>
            <a:ext cx="0" cy="5919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234B479-49D0-47E1-8034-2340176841E1}"/>
              </a:ext>
            </a:extLst>
          </p:cNvPr>
          <p:cNvCxnSpPr/>
          <p:nvPr/>
        </p:nvCxnSpPr>
        <p:spPr>
          <a:xfrm>
            <a:off x="9541599" y="2190955"/>
            <a:ext cx="0" cy="5919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36FE4D9E-EFB9-4A2F-8D9C-4B43D20A3A65}"/>
              </a:ext>
            </a:extLst>
          </p:cNvPr>
          <p:cNvSpPr/>
          <p:nvPr/>
        </p:nvSpPr>
        <p:spPr>
          <a:xfrm>
            <a:off x="9595503" y="961300"/>
            <a:ext cx="21237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Botões de navegação</a:t>
            </a:r>
            <a:r>
              <a:rPr lang="pt-B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, que navegam entre as páginas do </a:t>
            </a:r>
            <a:r>
              <a:rPr lang="pt-BR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dashboard</a:t>
            </a:r>
          </a:p>
        </p:txBody>
      </p:sp>
      <p:sp>
        <p:nvSpPr>
          <p:cNvPr id="5" name="Chave Esquerda 4">
            <a:extLst>
              <a:ext uri="{FF2B5EF4-FFF2-40B4-BE49-F238E27FC236}">
                <a16:creationId xmlns:a16="http://schemas.microsoft.com/office/drawing/2014/main" id="{5F0CB920-C7F7-4ABD-8FBF-DC8F677931F7}"/>
              </a:ext>
            </a:extLst>
          </p:cNvPr>
          <p:cNvSpPr/>
          <p:nvPr/>
        </p:nvSpPr>
        <p:spPr>
          <a:xfrm rot="5400000">
            <a:off x="9372759" y="1005875"/>
            <a:ext cx="360827" cy="1233680"/>
          </a:xfrm>
          <a:prstGeom prst="leftBrace">
            <a:avLst>
              <a:gd name="adj1" fmla="val 0"/>
              <a:gd name="adj2" fmla="val 4701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12C0D9C-6E9C-4C47-8BFC-98C5AE69C4AC}"/>
              </a:ext>
            </a:extLst>
          </p:cNvPr>
          <p:cNvSpPr/>
          <p:nvPr/>
        </p:nvSpPr>
        <p:spPr>
          <a:xfrm>
            <a:off x="442913" y="110061"/>
            <a:ext cx="3698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FUNCIONALIDADES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106399-450E-4019-AE5F-DA8E5DB32432}"/>
              </a:ext>
            </a:extLst>
          </p:cNvPr>
          <p:cNvGrpSpPr/>
          <p:nvPr/>
        </p:nvGrpSpPr>
        <p:grpSpPr>
          <a:xfrm>
            <a:off x="9880467" y="108471"/>
            <a:ext cx="2228292" cy="587955"/>
            <a:chOff x="8474823" y="236835"/>
            <a:chExt cx="3947557" cy="1041599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4B935EE-9438-4DAD-A88C-CCED27ED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" t="28471" r="3303" b="28196"/>
            <a:stretch/>
          </p:blipFill>
          <p:spPr>
            <a:xfrm>
              <a:off x="10262784" y="236835"/>
              <a:ext cx="2159596" cy="104159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692364-B1C8-4541-9AAF-6C85F877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4823" y="930960"/>
              <a:ext cx="1497738" cy="347474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EF7033A-3EFF-443D-8704-55765F7C7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79" y="3539029"/>
            <a:ext cx="5456397" cy="3088199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65C04DD9-564E-48A9-8634-48BEEE1916E7}"/>
              </a:ext>
            </a:extLst>
          </p:cNvPr>
          <p:cNvSpPr/>
          <p:nvPr/>
        </p:nvSpPr>
        <p:spPr>
          <a:xfrm>
            <a:off x="607879" y="3147696"/>
            <a:ext cx="1888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DINAMICIDADE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50C061B-F831-46B2-9869-B795833CDDC5}"/>
              </a:ext>
            </a:extLst>
          </p:cNvPr>
          <p:cNvSpPr/>
          <p:nvPr/>
        </p:nvSpPr>
        <p:spPr>
          <a:xfrm>
            <a:off x="6242210" y="3543709"/>
            <a:ext cx="53882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Como as bases do Dashboard são relacionadas em uma estrutura de dados, os painéis são completamente dinâmicos. Ou seja, ao clicar em um gráfico, filtramos todos os outros gráficos.</a:t>
            </a:r>
          </a:p>
          <a:p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Ou seja, é possível filtrar os gráficos pela barra de filtros superior ou clicando em outros  gráficos.</a:t>
            </a:r>
          </a:p>
          <a:p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Para desativar os filtros basta clicar novamente no gráfico ou selecionar o botão 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clear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, na barra superior.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EFB91CD-9F32-481B-A0BF-F08452273E61}"/>
              </a:ext>
            </a:extLst>
          </p:cNvPr>
          <p:cNvGrpSpPr>
            <a:grpSpLocks noChangeAspect="1"/>
          </p:cNvGrpSpPr>
          <p:nvPr/>
        </p:nvGrpSpPr>
        <p:grpSpPr>
          <a:xfrm>
            <a:off x="5262001" y="5966962"/>
            <a:ext cx="508807" cy="508807"/>
            <a:chOff x="-3206612" y="961300"/>
            <a:chExt cx="2828925" cy="282892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3E489BEC-B651-448A-8AA8-603EB215BEA9}"/>
                </a:ext>
              </a:extLst>
            </p:cNvPr>
            <p:cNvSpPr/>
            <p:nvPr/>
          </p:nvSpPr>
          <p:spPr>
            <a:xfrm>
              <a:off x="-2412473" y="1771600"/>
              <a:ext cx="1900344" cy="1887059"/>
            </a:xfrm>
            <a:custGeom>
              <a:avLst/>
              <a:gdLst>
                <a:gd name="connsiteX0" fmla="*/ 0 w 1961794"/>
                <a:gd name="connsiteY0" fmla="*/ 0 h 1334878"/>
                <a:gd name="connsiteX1" fmla="*/ 1961794 w 1961794"/>
                <a:gd name="connsiteY1" fmla="*/ 0 h 1334878"/>
                <a:gd name="connsiteX2" fmla="*/ 1961794 w 1961794"/>
                <a:gd name="connsiteY2" fmla="*/ 1334878 h 1334878"/>
                <a:gd name="connsiteX3" fmla="*/ 0 w 1961794"/>
                <a:gd name="connsiteY3" fmla="*/ 1334878 h 1334878"/>
                <a:gd name="connsiteX4" fmla="*/ 0 w 1961794"/>
                <a:gd name="connsiteY4" fmla="*/ 0 h 1334878"/>
                <a:gd name="connsiteX0" fmla="*/ 0 w 1961794"/>
                <a:gd name="connsiteY0" fmla="*/ 0 h 1334878"/>
                <a:gd name="connsiteX1" fmla="*/ 1226298 w 1961794"/>
                <a:gd name="connsiteY1" fmla="*/ 586408 h 1334878"/>
                <a:gd name="connsiteX2" fmla="*/ 1961794 w 1961794"/>
                <a:gd name="connsiteY2" fmla="*/ 1334878 h 1334878"/>
                <a:gd name="connsiteX3" fmla="*/ 0 w 1961794"/>
                <a:gd name="connsiteY3" fmla="*/ 1334878 h 1334878"/>
                <a:gd name="connsiteX4" fmla="*/ 0 w 1961794"/>
                <a:gd name="connsiteY4" fmla="*/ 0 h 1334878"/>
                <a:gd name="connsiteX0" fmla="*/ 0 w 1961794"/>
                <a:gd name="connsiteY0" fmla="*/ 0 h 1334878"/>
                <a:gd name="connsiteX1" fmla="*/ 1743132 w 1961794"/>
                <a:gd name="connsiteY1" fmla="*/ 705678 h 1334878"/>
                <a:gd name="connsiteX2" fmla="*/ 1961794 w 1961794"/>
                <a:gd name="connsiteY2" fmla="*/ 1334878 h 1334878"/>
                <a:gd name="connsiteX3" fmla="*/ 0 w 1961794"/>
                <a:gd name="connsiteY3" fmla="*/ 1334878 h 1334878"/>
                <a:gd name="connsiteX4" fmla="*/ 0 w 1961794"/>
                <a:gd name="connsiteY4" fmla="*/ 0 h 1334878"/>
                <a:gd name="connsiteX0" fmla="*/ 0 w 1743132"/>
                <a:gd name="connsiteY0" fmla="*/ 0 h 1334878"/>
                <a:gd name="connsiteX1" fmla="*/ 1743132 w 1743132"/>
                <a:gd name="connsiteY1" fmla="*/ 705678 h 1334878"/>
                <a:gd name="connsiteX2" fmla="*/ 1305812 w 1743132"/>
                <a:gd name="connsiteY2" fmla="*/ 1026765 h 1334878"/>
                <a:gd name="connsiteX3" fmla="*/ 0 w 1743132"/>
                <a:gd name="connsiteY3" fmla="*/ 1334878 h 1334878"/>
                <a:gd name="connsiteX4" fmla="*/ 0 w 1743132"/>
                <a:gd name="connsiteY4" fmla="*/ 0 h 1334878"/>
                <a:gd name="connsiteX0" fmla="*/ 0 w 1743132"/>
                <a:gd name="connsiteY0" fmla="*/ 0 h 1334878"/>
                <a:gd name="connsiteX1" fmla="*/ 1743132 w 1743132"/>
                <a:gd name="connsiteY1" fmla="*/ 705678 h 1334878"/>
                <a:gd name="connsiteX2" fmla="*/ 1315751 w 1743132"/>
                <a:gd name="connsiteY2" fmla="*/ 1056582 h 1334878"/>
                <a:gd name="connsiteX3" fmla="*/ 0 w 1743132"/>
                <a:gd name="connsiteY3" fmla="*/ 1334878 h 1334878"/>
                <a:gd name="connsiteX4" fmla="*/ 0 w 1743132"/>
                <a:gd name="connsiteY4" fmla="*/ 0 h 1334878"/>
                <a:gd name="connsiteX0" fmla="*/ 0 w 1743132"/>
                <a:gd name="connsiteY0" fmla="*/ 0 h 1334878"/>
                <a:gd name="connsiteX1" fmla="*/ 1743132 w 1743132"/>
                <a:gd name="connsiteY1" fmla="*/ 705678 h 1334878"/>
                <a:gd name="connsiteX2" fmla="*/ 1315751 w 1743132"/>
                <a:gd name="connsiteY2" fmla="*/ 1056582 h 1334878"/>
                <a:gd name="connsiteX3" fmla="*/ 1184726 w 1743132"/>
                <a:gd name="connsiteY3" fmla="*/ 1062112 h 1334878"/>
                <a:gd name="connsiteX4" fmla="*/ 0 w 1743132"/>
                <a:gd name="connsiteY4" fmla="*/ 1334878 h 1334878"/>
                <a:gd name="connsiteX5" fmla="*/ 0 w 1743132"/>
                <a:gd name="connsiteY5" fmla="*/ 0 h 1334878"/>
                <a:gd name="connsiteX0" fmla="*/ 0 w 1900344"/>
                <a:gd name="connsiteY0" fmla="*/ 0 h 1608765"/>
                <a:gd name="connsiteX1" fmla="*/ 1743132 w 1900344"/>
                <a:gd name="connsiteY1" fmla="*/ 705678 h 1608765"/>
                <a:gd name="connsiteX2" fmla="*/ 1315751 w 1900344"/>
                <a:gd name="connsiteY2" fmla="*/ 1056582 h 1608765"/>
                <a:gd name="connsiteX3" fmla="*/ 1900344 w 1900344"/>
                <a:gd name="connsiteY3" fmla="*/ 1608765 h 1608765"/>
                <a:gd name="connsiteX4" fmla="*/ 0 w 1900344"/>
                <a:gd name="connsiteY4" fmla="*/ 1334878 h 1608765"/>
                <a:gd name="connsiteX5" fmla="*/ 0 w 1900344"/>
                <a:gd name="connsiteY5" fmla="*/ 0 h 1608765"/>
                <a:gd name="connsiteX0" fmla="*/ 0 w 1900344"/>
                <a:gd name="connsiteY0" fmla="*/ 0 h 1608765"/>
                <a:gd name="connsiteX1" fmla="*/ 1743132 w 1900344"/>
                <a:gd name="connsiteY1" fmla="*/ 705678 h 1608765"/>
                <a:gd name="connsiteX2" fmla="*/ 1315751 w 1900344"/>
                <a:gd name="connsiteY2" fmla="*/ 1056582 h 1608765"/>
                <a:gd name="connsiteX3" fmla="*/ 1900344 w 1900344"/>
                <a:gd name="connsiteY3" fmla="*/ 1608765 h 1608765"/>
                <a:gd name="connsiteX4" fmla="*/ 1482899 w 1900344"/>
                <a:gd name="connsiteY4" fmla="*/ 1539191 h 1608765"/>
                <a:gd name="connsiteX5" fmla="*/ 0 w 1900344"/>
                <a:gd name="connsiteY5" fmla="*/ 1334878 h 1608765"/>
                <a:gd name="connsiteX6" fmla="*/ 0 w 1900344"/>
                <a:gd name="connsiteY6" fmla="*/ 0 h 1608765"/>
                <a:gd name="connsiteX0" fmla="*/ 0 w 1900344"/>
                <a:gd name="connsiteY0" fmla="*/ 0 h 1837364"/>
                <a:gd name="connsiteX1" fmla="*/ 1743132 w 1900344"/>
                <a:gd name="connsiteY1" fmla="*/ 705678 h 1837364"/>
                <a:gd name="connsiteX2" fmla="*/ 1315751 w 1900344"/>
                <a:gd name="connsiteY2" fmla="*/ 1056582 h 1837364"/>
                <a:gd name="connsiteX3" fmla="*/ 1900344 w 1900344"/>
                <a:gd name="connsiteY3" fmla="*/ 1608765 h 1837364"/>
                <a:gd name="connsiteX4" fmla="*/ 1681682 w 1900344"/>
                <a:gd name="connsiteY4" fmla="*/ 1837364 h 1837364"/>
                <a:gd name="connsiteX5" fmla="*/ 0 w 1900344"/>
                <a:gd name="connsiteY5" fmla="*/ 1334878 h 1837364"/>
                <a:gd name="connsiteX6" fmla="*/ 0 w 1900344"/>
                <a:gd name="connsiteY6" fmla="*/ 0 h 1837364"/>
                <a:gd name="connsiteX0" fmla="*/ 0 w 1900344"/>
                <a:gd name="connsiteY0" fmla="*/ 0 h 1837364"/>
                <a:gd name="connsiteX1" fmla="*/ 1743132 w 1900344"/>
                <a:gd name="connsiteY1" fmla="*/ 705678 h 1837364"/>
                <a:gd name="connsiteX2" fmla="*/ 1315751 w 1900344"/>
                <a:gd name="connsiteY2" fmla="*/ 1056582 h 1837364"/>
                <a:gd name="connsiteX3" fmla="*/ 1900344 w 1900344"/>
                <a:gd name="connsiteY3" fmla="*/ 1608765 h 1837364"/>
                <a:gd name="connsiteX4" fmla="*/ 1681682 w 1900344"/>
                <a:gd name="connsiteY4" fmla="*/ 1837364 h 1837364"/>
                <a:gd name="connsiteX5" fmla="*/ 956126 w 1900344"/>
                <a:gd name="connsiteY5" fmla="*/ 1628642 h 1837364"/>
                <a:gd name="connsiteX6" fmla="*/ 0 w 1900344"/>
                <a:gd name="connsiteY6" fmla="*/ 1334878 h 1837364"/>
                <a:gd name="connsiteX7" fmla="*/ 0 w 1900344"/>
                <a:gd name="connsiteY7" fmla="*/ 0 h 1837364"/>
                <a:gd name="connsiteX0" fmla="*/ 0 w 1900344"/>
                <a:gd name="connsiteY0" fmla="*/ 0 h 1837364"/>
                <a:gd name="connsiteX1" fmla="*/ 1743132 w 1900344"/>
                <a:gd name="connsiteY1" fmla="*/ 705678 h 1837364"/>
                <a:gd name="connsiteX2" fmla="*/ 1315751 w 1900344"/>
                <a:gd name="connsiteY2" fmla="*/ 1056582 h 1837364"/>
                <a:gd name="connsiteX3" fmla="*/ 1900344 w 1900344"/>
                <a:gd name="connsiteY3" fmla="*/ 1608765 h 1837364"/>
                <a:gd name="connsiteX4" fmla="*/ 1681682 w 1900344"/>
                <a:gd name="connsiteY4" fmla="*/ 1837364 h 1837364"/>
                <a:gd name="connsiteX5" fmla="*/ 1174787 w 1900344"/>
                <a:gd name="connsiteY5" fmla="*/ 1419920 h 1837364"/>
                <a:gd name="connsiteX6" fmla="*/ 0 w 1900344"/>
                <a:gd name="connsiteY6" fmla="*/ 1334878 h 1837364"/>
                <a:gd name="connsiteX7" fmla="*/ 0 w 1900344"/>
                <a:gd name="connsiteY7" fmla="*/ 0 h 1837364"/>
                <a:gd name="connsiteX0" fmla="*/ 0 w 1900344"/>
                <a:gd name="connsiteY0" fmla="*/ 0 h 1837364"/>
                <a:gd name="connsiteX1" fmla="*/ 1743132 w 1900344"/>
                <a:gd name="connsiteY1" fmla="*/ 705678 h 1837364"/>
                <a:gd name="connsiteX2" fmla="*/ 1315751 w 1900344"/>
                <a:gd name="connsiteY2" fmla="*/ 1056582 h 1837364"/>
                <a:gd name="connsiteX3" fmla="*/ 1900344 w 1900344"/>
                <a:gd name="connsiteY3" fmla="*/ 1608765 h 1837364"/>
                <a:gd name="connsiteX4" fmla="*/ 1681682 w 1900344"/>
                <a:gd name="connsiteY4" fmla="*/ 1837364 h 1837364"/>
                <a:gd name="connsiteX5" fmla="*/ 1015761 w 1900344"/>
                <a:gd name="connsiteY5" fmla="*/ 1300650 h 1837364"/>
                <a:gd name="connsiteX6" fmla="*/ 0 w 1900344"/>
                <a:gd name="connsiteY6" fmla="*/ 1334878 h 1837364"/>
                <a:gd name="connsiteX7" fmla="*/ 0 w 1900344"/>
                <a:gd name="connsiteY7" fmla="*/ 0 h 1837364"/>
                <a:gd name="connsiteX0" fmla="*/ 0 w 1900344"/>
                <a:gd name="connsiteY0" fmla="*/ 0 h 1837364"/>
                <a:gd name="connsiteX1" fmla="*/ 1743132 w 1900344"/>
                <a:gd name="connsiteY1" fmla="*/ 705678 h 1837364"/>
                <a:gd name="connsiteX2" fmla="*/ 1315751 w 1900344"/>
                <a:gd name="connsiteY2" fmla="*/ 1056582 h 1837364"/>
                <a:gd name="connsiteX3" fmla="*/ 1900344 w 1900344"/>
                <a:gd name="connsiteY3" fmla="*/ 1608765 h 1837364"/>
                <a:gd name="connsiteX4" fmla="*/ 1681682 w 1900344"/>
                <a:gd name="connsiteY4" fmla="*/ 1837364 h 1837364"/>
                <a:gd name="connsiteX5" fmla="*/ 1015761 w 1900344"/>
                <a:gd name="connsiteY5" fmla="*/ 1300650 h 1837364"/>
                <a:gd name="connsiteX6" fmla="*/ 685800 w 1900344"/>
                <a:gd name="connsiteY6" fmla="*/ 1662869 h 1837364"/>
                <a:gd name="connsiteX7" fmla="*/ 0 w 1900344"/>
                <a:gd name="connsiteY7" fmla="*/ 0 h 1837364"/>
                <a:gd name="connsiteX0" fmla="*/ 0 w 1900344"/>
                <a:gd name="connsiteY0" fmla="*/ 0 h 1837364"/>
                <a:gd name="connsiteX1" fmla="*/ 1743132 w 1900344"/>
                <a:gd name="connsiteY1" fmla="*/ 705678 h 1837364"/>
                <a:gd name="connsiteX2" fmla="*/ 1285933 w 1900344"/>
                <a:gd name="connsiteY2" fmla="*/ 947252 h 1837364"/>
                <a:gd name="connsiteX3" fmla="*/ 1900344 w 1900344"/>
                <a:gd name="connsiteY3" fmla="*/ 1608765 h 1837364"/>
                <a:gd name="connsiteX4" fmla="*/ 1681682 w 1900344"/>
                <a:gd name="connsiteY4" fmla="*/ 1837364 h 1837364"/>
                <a:gd name="connsiteX5" fmla="*/ 1015761 w 1900344"/>
                <a:gd name="connsiteY5" fmla="*/ 1300650 h 1837364"/>
                <a:gd name="connsiteX6" fmla="*/ 685800 w 1900344"/>
                <a:gd name="connsiteY6" fmla="*/ 1662869 h 1837364"/>
                <a:gd name="connsiteX7" fmla="*/ 0 w 1900344"/>
                <a:gd name="connsiteY7" fmla="*/ 0 h 1837364"/>
                <a:gd name="connsiteX0" fmla="*/ 0 w 1900344"/>
                <a:gd name="connsiteY0" fmla="*/ 0 h 1837364"/>
                <a:gd name="connsiteX1" fmla="*/ 1743132 w 1900344"/>
                <a:gd name="connsiteY1" fmla="*/ 705678 h 1837364"/>
                <a:gd name="connsiteX2" fmla="*/ 1285933 w 1900344"/>
                <a:gd name="connsiteY2" fmla="*/ 947252 h 1837364"/>
                <a:gd name="connsiteX3" fmla="*/ 1900344 w 1900344"/>
                <a:gd name="connsiteY3" fmla="*/ 1608765 h 1837364"/>
                <a:gd name="connsiteX4" fmla="*/ 1681682 w 1900344"/>
                <a:gd name="connsiteY4" fmla="*/ 1837364 h 1837364"/>
                <a:gd name="connsiteX5" fmla="*/ 1015761 w 1900344"/>
                <a:gd name="connsiteY5" fmla="*/ 1221137 h 1837364"/>
                <a:gd name="connsiteX6" fmla="*/ 685800 w 1900344"/>
                <a:gd name="connsiteY6" fmla="*/ 1662869 h 1837364"/>
                <a:gd name="connsiteX7" fmla="*/ 0 w 1900344"/>
                <a:gd name="connsiteY7" fmla="*/ 0 h 1837364"/>
                <a:gd name="connsiteX0" fmla="*/ 0 w 1900344"/>
                <a:gd name="connsiteY0" fmla="*/ 0 h 1887059"/>
                <a:gd name="connsiteX1" fmla="*/ 1743132 w 1900344"/>
                <a:gd name="connsiteY1" fmla="*/ 705678 h 1887059"/>
                <a:gd name="connsiteX2" fmla="*/ 1285933 w 1900344"/>
                <a:gd name="connsiteY2" fmla="*/ 947252 h 1887059"/>
                <a:gd name="connsiteX3" fmla="*/ 1900344 w 1900344"/>
                <a:gd name="connsiteY3" fmla="*/ 1608765 h 1887059"/>
                <a:gd name="connsiteX4" fmla="*/ 1641925 w 1900344"/>
                <a:gd name="connsiteY4" fmla="*/ 1887059 h 1887059"/>
                <a:gd name="connsiteX5" fmla="*/ 1015761 w 1900344"/>
                <a:gd name="connsiteY5" fmla="*/ 1221137 h 1887059"/>
                <a:gd name="connsiteX6" fmla="*/ 685800 w 1900344"/>
                <a:gd name="connsiteY6" fmla="*/ 1662869 h 1887059"/>
                <a:gd name="connsiteX7" fmla="*/ 0 w 1900344"/>
                <a:gd name="connsiteY7" fmla="*/ 0 h 1887059"/>
                <a:gd name="connsiteX0" fmla="*/ 0 w 1900344"/>
                <a:gd name="connsiteY0" fmla="*/ 0 h 1887059"/>
                <a:gd name="connsiteX1" fmla="*/ 1743132 w 1900344"/>
                <a:gd name="connsiteY1" fmla="*/ 705678 h 1887059"/>
                <a:gd name="connsiteX2" fmla="*/ 1266055 w 1900344"/>
                <a:gd name="connsiteY2" fmla="*/ 1026765 h 1887059"/>
                <a:gd name="connsiteX3" fmla="*/ 1900344 w 1900344"/>
                <a:gd name="connsiteY3" fmla="*/ 1608765 h 1887059"/>
                <a:gd name="connsiteX4" fmla="*/ 1641925 w 1900344"/>
                <a:gd name="connsiteY4" fmla="*/ 1887059 h 1887059"/>
                <a:gd name="connsiteX5" fmla="*/ 1015761 w 1900344"/>
                <a:gd name="connsiteY5" fmla="*/ 1221137 h 1887059"/>
                <a:gd name="connsiteX6" fmla="*/ 685800 w 1900344"/>
                <a:gd name="connsiteY6" fmla="*/ 1662869 h 1887059"/>
                <a:gd name="connsiteX7" fmla="*/ 0 w 1900344"/>
                <a:gd name="connsiteY7" fmla="*/ 0 h 1887059"/>
                <a:gd name="connsiteX0" fmla="*/ 0 w 1900344"/>
                <a:gd name="connsiteY0" fmla="*/ 0 h 1887059"/>
                <a:gd name="connsiteX1" fmla="*/ 1743132 w 1900344"/>
                <a:gd name="connsiteY1" fmla="*/ 705678 h 1887059"/>
                <a:gd name="connsiteX2" fmla="*/ 1266055 w 1900344"/>
                <a:gd name="connsiteY2" fmla="*/ 1026765 h 1887059"/>
                <a:gd name="connsiteX3" fmla="*/ 1900344 w 1900344"/>
                <a:gd name="connsiteY3" fmla="*/ 1608765 h 1887059"/>
                <a:gd name="connsiteX4" fmla="*/ 1641925 w 1900344"/>
                <a:gd name="connsiteY4" fmla="*/ 1887059 h 1887059"/>
                <a:gd name="connsiteX5" fmla="*/ 1015761 w 1900344"/>
                <a:gd name="connsiteY5" fmla="*/ 1221137 h 1887059"/>
                <a:gd name="connsiteX6" fmla="*/ 735496 w 1900344"/>
                <a:gd name="connsiteY6" fmla="*/ 1722504 h 1887059"/>
                <a:gd name="connsiteX7" fmla="*/ 0 w 1900344"/>
                <a:gd name="connsiteY7" fmla="*/ 0 h 18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344" h="1887059">
                  <a:moveTo>
                    <a:pt x="0" y="0"/>
                  </a:moveTo>
                  <a:lnTo>
                    <a:pt x="1743132" y="705678"/>
                  </a:lnTo>
                  <a:lnTo>
                    <a:pt x="1266055" y="1026765"/>
                  </a:lnTo>
                  <a:lnTo>
                    <a:pt x="1900344" y="1608765"/>
                  </a:lnTo>
                  <a:lnTo>
                    <a:pt x="1641925" y="1887059"/>
                  </a:lnTo>
                  <a:lnTo>
                    <a:pt x="1015761" y="1221137"/>
                  </a:lnTo>
                  <a:lnTo>
                    <a:pt x="735496" y="1722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05ED550C-79B6-4BA6-8A32-37A902C28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3206612" y="961300"/>
              <a:ext cx="2828925" cy="2828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54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698C5AF3-1E0D-48B0-AE88-47A5B3EA117D}"/>
              </a:ext>
            </a:extLst>
          </p:cNvPr>
          <p:cNvSpPr/>
          <p:nvPr/>
        </p:nvSpPr>
        <p:spPr>
          <a:xfrm>
            <a:off x="508489" y="1114802"/>
            <a:ext cx="3427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HIERARQUIAS </a:t>
            </a:r>
            <a:r>
              <a:rPr lang="pt-B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(DRILL DOWN)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12C0D9C-6E9C-4C47-8BFC-98C5AE69C4AC}"/>
              </a:ext>
            </a:extLst>
          </p:cNvPr>
          <p:cNvSpPr/>
          <p:nvPr/>
        </p:nvSpPr>
        <p:spPr>
          <a:xfrm>
            <a:off x="442913" y="110061"/>
            <a:ext cx="3698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FUNCIONALIDADES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106399-450E-4019-AE5F-DA8E5DB32432}"/>
              </a:ext>
            </a:extLst>
          </p:cNvPr>
          <p:cNvGrpSpPr/>
          <p:nvPr/>
        </p:nvGrpSpPr>
        <p:grpSpPr>
          <a:xfrm>
            <a:off x="9880467" y="108471"/>
            <a:ext cx="2228292" cy="587955"/>
            <a:chOff x="8474823" y="236835"/>
            <a:chExt cx="3947557" cy="1041599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4B935EE-9438-4DAD-A88C-CCED27ED3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" t="28471" r="3303" b="28196"/>
            <a:stretch/>
          </p:blipFill>
          <p:spPr>
            <a:xfrm>
              <a:off x="10262784" y="236835"/>
              <a:ext cx="2159596" cy="104159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692364-B1C8-4541-9AAF-6C85F877B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4823" y="930960"/>
              <a:ext cx="1497738" cy="347474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5F2648D-75FA-4C65-9060-856AF830C39B}"/>
              </a:ext>
            </a:extLst>
          </p:cNvPr>
          <p:cNvGrpSpPr/>
          <p:nvPr/>
        </p:nvGrpSpPr>
        <p:grpSpPr>
          <a:xfrm>
            <a:off x="709090" y="1808035"/>
            <a:ext cx="2239587" cy="640217"/>
            <a:chOff x="966825" y="1562987"/>
            <a:chExt cx="2239587" cy="640217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5B3ADC4F-609A-471B-9D33-B28636686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677" t="6741" r="7906" b="89894"/>
            <a:stretch/>
          </p:blipFill>
          <p:spPr>
            <a:xfrm>
              <a:off x="1079900" y="1724739"/>
              <a:ext cx="2126512" cy="4784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DAAE745A-8E46-4389-8911-783A62AFD668}"/>
                </a:ext>
              </a:extLst>
            </p:cNvPr>
            <p:cNvSpPr/>
            <p:nvPr/>
          </p:nvSpPr>
          <p:spPr>
            <a:xfrm>
              <a:off x="966825" y="1562987"/>
              <a:ext cx="281349" cy="2769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1</a:t>
              </a:r>
              <a:endParaRPr lang="pt-BR" sz="2000" dirty="0">
                <a:latin typeface="Source Sans Pro Black" panose="020B0803030403020204" pitchFamily="34" charset="0"/>
                <a:ea typeface="Source Sans Pro Black" panose="020B0803030403020204" pitchFamily="34" charset="0"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08CBFEE-622A-4D34-8E0E-F32E97DC4F62}"/>
                </a:ext>
              </a:extLst>
            </p:cNvPr>
            <p:cNvSpPr/>
            <p:nvPr/>
          </p:nvSpPr>
          <p:spPr>
            <a:xfrm>
              <a:off x="1536412" y="1562987"/>
              <a:ext cx="281349" cy="2769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2</a:t>
              </a:r>
              <a:endParaRPr lang="pt-BR" sz="2000" dirty="0">
                <a:latin typeface="Source Sans Pro Black" panose="020B0803030403020204" pitchFamily="34" charset="0"/>
                <a:ea typeface="Source Sans Pro Black" panose="020B0803030403020204" pitchFamily="34" charset="0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B771F086-222D-4FB7-90F7-11D9B8617F89}"/>
                </a:ext>
              </a:extLst>
            </p:cNvPr>
            <p:cNvSpPr/>
            <p:nvPr/>
          </p:nvSpPr>
          <p:spPr>
            <a:xfrm>
              <a:off x="2105999" y="1562987"/>
              <a:ext cx="281349" cy="2769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3</a:t>
              </a:r>
              <a:endParaRPr lang="pt-BR" sz="2000" dirty="0">
                <a:latin typeface="Source Sans Pro Black" panose="020B0803030403020204" pitchFamily="34" charset="0"/>
                <a:ea typeface="Source Sans Pro Black" panose="020B0803030403020204" pitchFamily="34" charset="0"/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CA9A8142-44A2-45E8-B54E-0D227073C1B0}"/>
                </a:ext>
              </a:extLst>
            </p:cNvPr>
            <p:cNvSpPr/>
            <p:nvPr/>
          </p:nvSpPr>
          <p:spPr>
            <a:xfrm>
              <a:off x="2676770" y="1562987"/>
              <a:ext cx="281349" cy="27699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4</a:t>
              </a:r>
            </a:p>
          </p:txBody>
        </p:sp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5B8C3DB6-8903-4770-B142-916616D85088}"/>
              </a:ext>
            </a:extLst>
          </p:cNvPr>
          <p:cNvSpPr/>
          <p:nvPr/>
        </p:nvSpPr>
        <p:spPr>
          <a:xfrm>
            <a:off x="3826100" y="1844122"/>
            <a:ext cx="739907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 presença destes símbolos no canto superior direito de um gráfico indica que é possível visualizar os dados em  diferentes graus de granularidade diferentes, seguindo uma hierarquia. No exemplo seguinte, utilizamos a hierarquia do CNAE para ilustrar as diferenças entre as funcionalidades, que são descritas a seguir:</a:t>
            </a:r>
          </a:p>
          <a:p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Voltar para a visão macro. Exemplo: análise por setor;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Quando selecionado, faz com que um clique de filtro no gráfico mostre com maior granularidade o dado que está sendo selecionado. Exemplo: clicar no dado 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Trade, </a:t>
            </a:r>
            <a:r>
              <a:rPr lang="pt-B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Storage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 and Mail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com este botão ativo filtra a página por essa seção e irá descer um nível de granularidade, mostrando no gráfico somente as divisões dentro dessa seção.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Segmenta todos os dados em um nível mais granular, sem manter a hierarquia anterior, ou seja, mostra todas as divisões dentro de 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Trade, </a:t>
            </a:r>
            <a:r>
              <a:rPr lang="pt-B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Storage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 and Mail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e todas as divisões dentro de 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Trade, </a:t>
            </a:r>
            <a:r>
              <a:rPr lang="pt-B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Automobiles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 and </a:t>
            </a:r>
            <a:r>
              <a:rPr lang="pt-B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Motorcycle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 </a:t>
            </a:r>
            <a:r>
              <a:rPr lang="pt-B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Repair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Segmenta todos os dados em um nível mais granular, mas mantendo cada um associado a sua respectiva categoria macro, no formato 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Seção – Divisão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. Exemplo: 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Trade, </a:t>
            </a:r>
            <a:r>
              <a:rPr lang="pt-B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Storage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 and Mail – Air </a:t>
            </a:r>
            <a:r>
              <a:rPr lang="pt-B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Transport</a:t>
            </a: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00FE0D87-5FA4-45B3-98BF-BE0C8A1BE42F}"/>
              </a:ext>
            </a:extLst>
          </p:cNvPr>
          <p:cNvCxnSpPr/>
          <p:nvPr/>
        </p:nvCxnSpPr>
        <p:spPr>
          <a:xfrm>
            <a:off x="3636336" y="1792146"/>
            <a:ext cx="0" cy="442701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2333261F-2FB8-4A41-B1BC-CC64ECF4F72C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1773770" y="2448252"/>
            <a:ext cx="111651" cy="9214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2FC9F02-1980-4841-A6DB-6508F07D56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67" t="48798" r="65652" b="14691"/>
          <a:stretch/>
        </p:blipFill>
        <p:spPr>
          <a:xfrm>
            <a:off x="709090" y="3422245"/>
            <a:ext cx="2490434" cy="3029861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E2F5212E-8BE7-47FD-A26E-1817D5018BA1}"/>
              </a:ext>
            </a:extLst>
          </p:cNvPr>
          <p:cNvSpPr/>
          <p:nvPr/>
        </p:nvSpPr>
        <p:spPr>
          <a:xfrm>
            <a:off x="1066807" y="3369733"/>
            <a:ext cx="1413926" cy="524933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36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A86A42-F40C-46E5-A3B1-E321119E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51" y="1416313"/>
            <a:ext cx="5895643" cy="4233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8F13969-2BD8-40FF-9371-0AD619F9A611}"/>
              </a:ext>
            </a:extLst>
          </p:cNvPr>
          <p:cNvSpPr/>
          <p:nvPr/>
        </p:nvSpPr>
        <p:spPr>
          <a:xfrm>
            <a:off x="442913" y="2088116"/>
            <a:ext cx="1539798" cy="244502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5CCA205-9287-436D-AE52-3557F07DCB3B}"/>
              </a:ext>
            </a:extLst>
          </p:cNvPr>
          <p:cNvGrpSpPr>
            <a:grpSpLocks noChangeAspect="1"/>
          </p:cNvGrpSpPr>
          <p:nvPr/>
        </p:nvGrpSpPr>
        <p:grpSpPr>
          <a:xfrm>
            <a:off x="249100" y="1939109"/>
            <a:ext cx="390007" cy="400110"/>
            <a:chOff x="95043" y="1899742"/>
            <a:chExt cx="616227" cy="63218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A5DC6C6-DB26-494F-8879-FFBD5B14A50F}"/>
                </a:ext>
              </a:extLst>
            </p:cNvPr>
            <p:cNvSpPr/>
            <p:nvPr/>
          </p:nvSpPr>
          <p:spPr>
            <a:xfrm>
              <a:off x="95043" y="1899742"/>
              <a:ext cx="616227" cy="6261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E98A18F-A770-44A1-A3FB-0FE41E0A3C8D}"/>
                </a:ext>
              </a:extLst>
            </p:cNvPr>
            <p:cNvSpPr txBox="1"/>
            <p:nvPr/>
          </p:nvSpPr>
          <p:spPr>
            <a:xfrm>
              <a:off x="148355" y="1899742"/>
              <a:ext cx="509601" cy="63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1</a:t>
              </a:r>
            </a:p>
          </p:txBody>
        </p: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8F84BD12-3859-474A-BCE3-822C759F0536}"/>
              </a:ext>
            </a:extLst>
          </p:cNvPr>
          <p:cNvSpPr/>
          <p:nvPr/>
        </p:nvSpPr>
        <p:spPr>
          <a:xfrm>
            <a:off x="2794000" y="1492250"/>
            <a:ext cx="2527300" cy="5334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203E703-BB9D-4140-9E2D-A417102205A5}"/>
              </a:ext>
            </a:extLst>
          </p:cNvPr>
          <p:cNvGrpSpPr>
            <a:grpSpLocks noChangeAspect="1"/>
          </p:cNvGrpSpPr>
          <p:nvPr/>
        </p:nvGrpSpPr>
        <p:grpSpPr>
          <a:xfrm>
            <a:off x="2598996" y="1292195"/>
            <a:ext cx="390007" cy="400110"/>
            <a:chOff x="95043" y="1899742"/>
            <a:chExt cx="616227" cy="632188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B6C6A079-5C62-4B4E-AC39-659882D1F653}"/>
                </a:ext>
              </a:extLst>
            </p:cNvPr>
            <p:cNvSpPr/>
            <p:nvPr/>
          </p:nvSpPr>
          <p:spPr>
            <a:xfrm>
              <a:off x="95043" y="1899742"/>
              <a:ext cx="616227" cy="6261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CE5027B-6863-44E4-A3E3-37B1ABE9E277}"/>
                </a:ext>
              </a:extLst>
            </p:cNvPr>
            <p:cNvSpPr txBox="1"/>
            <p:nvPr/>
          </p:nvSpPr>
          <p:spPr>
            <a:xfrm>
              <a:off x="148355" y="1899742"/>
              <a:ext cx="509601" cy="63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2</a:t>
              </a:r>
            </a:p>
          </p:txBody>
        </p:sp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F7A4D09A-22C8-49FE-BC52-557F005A79E8}"/>
              </a:ext>
            </a:extLst>
          </p:cNvPr>
          <p:cNvSpPr/>
          <p:nvPr/>
        </p:nvSpPr>
        <p:spPr>
          <a:xfrm>
            <a:off x="2057400" y="2149768"/>
            <a:ext cx="4335993" cy="341603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1F4E41B4-B771-4CC0-BAD3-4D1ADC749570}"/>
              </a:ext>
            </a:extLst>
          </p:cNvPr>
          <p:cNvGrpSpPr>
            <a:grpSpLocks noChangeAspect="1"/>
          </p:cNvGrpSpPr>
          <p:nvPr/>
        </p:nvGrpSpPr>
        <p:grpSpPr>
          <a:xfrm>
            <a:off x="1862397" y="2067954"/>
            <a:ext cx="390007" cy="400110"/>
            <a:chOff x="95043" y="1899742"/>
            <a:chExt cx="616227" cy="632188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24194AC7-533E-4D66-B336-619989468FAE}"/>
                </a:ext>
              </a:extLst>
            </p:cNvPr>
            <p:cNvSpPr/>
            <p:nvPr/>
          </p:nvSpPr>
          <p:spPr>
            <a:xfrm>
              <a:off x="95043" y="1899742"/>
              <a:ext cx="616227" cy="6261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C400DEFD-CCFF-4738-B754-A7AE8A8544DB}"/>
                </a:ext>
              </a:extLst>
            </p:cNvPr>
            <p:cNvSpPr txBox="1"/>
            <p:nvPr/>
          </p:nvSpPr>
          <p:spPr>
            <a:xfrm>
              <a:off x="148355" y="1899742"/>
              <a:ext cx="509601" cy="632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</a:rPr>
                <a:t>3</a:t>
              </a:r>
            </a:p>
          </p:txBody>
        </p:sp>
      </p:grpSp>
      <p:sp>
        <p:nvSpPr>
          <p:cNvPr id="48" name="Retângulo 47">
            <a:extLst>
              <a:ext uri="{FF2B5EF4-FFF2-40B4-BE49-F238E27FC236}">
                <a16:creationId xmlns:a16="http://schemas.microsoft.com/office/drawing/2014/main" id="{F9A61C3F-C0A6-4263-8851-45B9069DDDE0}"/>
              </a:ext>
            </a:extLst>
          </p:cNvPr>
          <p:cNvSpPr/>
          <p:nvPr/>
        </p:nvSpPr>
        <p:spPr>
          <a:xfrm>
            <a:off x="6554656" y="1387337"/>
            <a:ext cx="53882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Para que as distâncias entre os municípios e o Aeroporto Zumbi dos Palmares e o Porto de Maceió (elementos destacados em        ) funcionem corretamente, é necessário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filtrar somente um município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. </a:t>
            </a:r>
          </a:p>
          <a:p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Ou seja, pode-se filtrar o município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ou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 pelo filtro superior (       )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ou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 pode-se filtrar um município clicando em uma estrutura no mapa (       ), de maneira exclusiva. O que quer dizer que o filtro não funcionará caso os dois estejam selecionados. </a:t>
            </a:r>
          </a:p>
          <a:p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Para limpar qualquer filtro aplicado, basta clicar no botão </a:t>
            </a:r>
            <a:r>
              <a:rPr lang="pt-BR" sz="1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clear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(       ), no canto superior direito da tela.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854646-196A-4C38-AEB6-851BA2BA9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724" y="1636272"/>
            <a:ext cx="254658" cy="3028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8D4D59A-A348-4363-8BCC-28FD704B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952" y="2476880"/>
            <a:ext cx="254659" cy="3062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2110E8-1779-41E1-9BE7-0508B6BB4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6391" y="2690505"/>
            <a:ext cx="280124" cy="33312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3B2D9C6-8D84-4DAF-AB1D-CA7C7775FD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034" t="5176" r="15344" b="5816"/>
          <a:stretch/>
        </p:blipFill>
        <p:spPr>
          <a:xfrm>
            <a:off x="11466697" y="3570977"/>
            <a:ext cx="179388" cy="239712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FBCE08E-CC18-4530-9926-3060E007F991}"/>
              </a:ext>
            </a:extLst>
          </p:cNvPr>
          <p:cNvSpPr/>
          <p:nvPr/>
        </p:nvSpPr>
        <p:spPr>
          <a:xfrm>
            <a:off x="442913" y="110061"/>
            <a:ext cx="2893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OBSERVAÇÕES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D547659-323E-4F46-B812-9638CBBD5781}"/>
              </a:ext>
            </a:extLst>
          </p:cNvPr>
          <p:cNvGrpSpPr/>
          <p:nvPr/>
        </p:nvGrpSpPr>
        <p:grpSpPr>
          <a:xfrm>
            <a:off x="9880467" y="108471"/>
            <a:ext cx="2228292" cy="587955"/>
            <a:chOff x="8474823" y="236835"/>
            <a:chExt cx="3947557" cy="104159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C853E5ED-785D-43EB-9819-92CF04C01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" t="28471" r="3303" b="28196"/>
            <a:stretch/>
          </p:blipFill>
          <p:spPr>
            <a:xfrm>
              <a:off x="10262784" y="236835"/>
              <a:ext cx="2159596" cy="1041599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322491A6-F649-4382-941E-62275F3A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4823" y="930960"/>
              <a:ext cx="1497738" cy="347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219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F9A61C3F-C0A6-4263-8851-45B9069DDDE0}"/>
              </a:ext>
            </a:extLst>
          </p:cNvPr>
          <p:cNvSpPr/>
          <p:nvPr/>
        </p:nvSpPr>
        <p:spPr>
          <a:xfrm>
            <a:off x="7991061" y="1387337"/>
            <a:ext cx="39518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 página de Top 10 Players apresenta, em ordem alfabética, quais são os principais players daquele setor, onde estão localizados as empresas e qual o faturamento de todas as 10 empresas, comparado com o faturamento do setor inteiro.</a:t>
            </a:r>
          </a:p>
          <a:p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Contudo, estamos mostrando nessa página somente as empresas que possuem endereço registrado naquele CNPJ associado ao faturamento. Ou seja, se a empresa opera e fatura com um CNPJ de outro estado, ou se na base de cadastro o endereço consta como ND, tal empresa foi omitida da página. O que quer dizer que na realidade as empresas plotadas aqui não são necessariamente as Top 10 empresas do setor, mas sim as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Top 10 empresas do setor com endereço em AL</a:t>
            </a:r>
          </a:p>
          <a:p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Source Sans Pro "/>
              <a:ea typeface="Source Sans Pro Black" panose="020B0803030403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09BEFE8-45BF-472E-94A4-2D12BAA1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3" y="1387337"/>
            <a:ext cx="7363026" cy="4104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FA00FEC-F9AA-4B89-A74B-9269442DB15F}"/>
              </a:ext>
            </a:extLst>
          </p:cNvPr>
          <p:cNvSpPr/>
          <p:nvPr/>
        </p:nvSpPr>
        <p:spPr>
          <a:xfrm>
            <a:off x="442913" y="110061"/>
            <a:ext cx="2893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OBSERVAÇÕES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450135C-1464-4DF0-9507-15E909942E1F}"/>
              </a:ext>
            </a:extLst>
          </p:cNvPr>
          <p:cNvGrpSpPr/>
          <p:nvPr/>
        </p:nvGrpSpPr>
        <p:grpSpPr>
          <a:xfrm>
            <a:off x="9880467" y="108471"/>
            <a:ext cx="2228292" cy="587955"/>
            <a:chOff x="8474823" y="236835"/>
            <a:chExt cx="3947557" cy="1041599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4410B03-80D5-4AAE-963C-5B40686E2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" t="28471" r="3303" b="28196"/>
            <a:stretch/>
          </p:blipFill>
          <p:spPr>
            <a:xfrm>
              <a:off x="10262784" y="236835"/>
              <a:ext cx="2159596" cy="1041599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020CBC20-6DFC-4853-A7FD-A68B17AF7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4823" y="930960"/>
              <a:ext cx="1497738" cy="347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66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921C161-C700-409E-874C-2F2DB0B22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618" y="234707"/>
            <a:ext cx="1145164" cy="266772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C3EBB2C-C407-493E-A87B-9A1803C385E6}"/>
              </a:ext>
            </a:extLst>
          </p:cNvPr>
          <p:cNvCxnSpPr/>
          <p:nvPr/>
        </p:nvCxnSpPr>
        <p:spPr>
          <a:xfrm>
            <a:off x="11571030" y="129761"/>
            <a:ext cx="0" cy="4766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AFC6E5F0-CDF0-4327-900F-CAFF5E83AFB7}"/>
              </a:ext>
            </a:extLst>
          </p:cNvPr>
          <p:cNvSpPr/>
          <p:nvPr/>
        </p:nvSpPr>
        <p:spPr>
          <a:xfrm>
            <a:off x="4024729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3" name="Retângulo 172">
            <a:extLst>
              <a:ext uri="{FF2B5EF4-FFF2-40B4-BE49-F238E27FC236}">
                <a16:creationId xmlns:a16="http://schemas.microsoft.com/office/drawing/2014/main" id="{2CC7FE44-4E55-48E6-896A-00746C8CD817}"/>
              </a:ext>
            </a:extLst>
          </p:cNvPr>
          <p:cNvSpPr/>
          <p:nvPr/>
        </p:nvSpPr>
        <p:spPr>
          <a:xfrm>
            <a:off x="4087321" y="3879908"/>
            <a:ext cx="1809429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CAPA</a:t>
            </a:r>
          </a:p>
        </p:txBody>
      </p:sp>
      <p:sp>
        <p:nvSpPr>
          <p:cNvPr id="174" name="Retângulo 173">
            <a:extLst>
              <a:ext uri="{FF2B5EF4-FFF2-40B4-BE49-F238E27FC236}">
                <a16:creationId xmlns:a16="http://schemas.microsoft.com/office/drawing/2014/main" id="{ABDB2B07-0664-4717-B1E4-85F60CB690BA}"/>
              </a:ext>
            </a:extLst>
          </p:cNvPr>
          <p:cNvSpPr/>
          <p:nvPr/>
        </p:nvSpPr>
        <p:spPr>
          <a:xfrm>
            <a:off x="6470433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4" name="Retângulo 203">
            <a:extLst>
              <a:ext uri="{FF2B5EF4-FFF2-40B4-BE49-F238E27FC236}">
                <a16:creationId xmlns:a16="http://schemas.microsoft.com/office/drawing/2014/main" id="{1B21A2C8-858A-4297-90F1-85BAFAD1A3A4}"/>
              </a:ext>
            </a:extLst>
          </p:cNvPr>
          <p:cNvSpPr/>
          <p:nvPr/>
        </p:nvSpPr>
        <p:spPr>
          <a:xfrm>
            <a:off x="6533025" y="3602909"/>
            <a:ext cx="1809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BASES</a:t>
            </a:r>
            <a:br>
              <a:rPr lang="pt-BR" dirty="0">
                <a:latin typeface="FlexoW01-Regular" panose="01000000000000000000" pitchFamily="2" charset="0"/>
              </a:rPr>
            </a:br>
            <a:r>
              <a:rPr lang="pt-BR" dirty="0">
                <a:latin typeface="FlexoW01-Regular" panose="01000000000000000000" pitchFamily="2" charset="0"/>
              </a:rPr>
              <a:t>DE DADOS</a:t>
            </a:r>
          </a:p>
        </p:txBody>
      </p:sp>
      <p:sp>
        <p:nvSpPr>
          <p:cNvPr id="205" name="Retângulo 204">
            <a:extLst>
              <a:ext uri="{FF2B5EF4-FFF2-40B4-BE49-F238E27FC236}">
                <a16:creationId xmlns:a16="http://schemas.microsoft.com/office/drawing/2014/main" id="{DCB34D7C-5CE2-4F4B-9054-A2D39122B846}"/>
              </a:ext>
            </a:extLst>
          </p:cNvPr>
          <p:cNvSpPr/>
          <p:nvPr/>
        </p:nvSpPr>
        <p:spPr>
          <a:xfrm>
            <a:off x="8824812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5" name="Retângulo 234">
            <a:extLst>
              <a:ext uri="{FF2B5EF4-FFF2-40B4-BE49-F238E27FC236}">
                <a16:creationId xmlns:a16="http://schemas.microsoft.com/office/drawing/2014/main" id="{3A49EBE6-895E-4681-8ABD-BD0A735796D0}"/>
              </a:ext>
            </a:extLst>
          </p:cNvPr>
          <p:cNvSpPr/>
          <p:nvPr/>
        </p:nvSpPr>
        <p:spPr>
          <a:xfrm>
            <a:off x="8887404" y="3697184"/>
            <a:ext cx="1809429" cy="61555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sz="1700" dirty="0">
                <a:latin typeface="FlexoW01-Regular" panose="01000000000000000000" pitchFamily="2" charset="0"/>
              </a:rPr>
              <a:t>INVESTIMENTOS PÚBLICOS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A36E9270-806D-4FE8-B51D-CDE00717E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5301" y="2616161"/>
            <a:ext cx="808843" cy="8088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6E789BA-1AE8-417F-8D43-119E6DC60717}"/>
              </a:ext>
            </a:extLst>
          </p:cNvPr>
          <p:cNvSpPr/>
          <p:nvPr/>
        </p:nvSpPr>
        <p:spPr>
          <a:xfrm>
            <a:off x="-7012636" y="-387802"/>
            <a:ext cx="4645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latin typeface="FlexoW01-Regular" panose="01000000000000000000" pitchFamily="2" charset="0"/>
              </a:rPr>
              <a:t>ECONOMIC ACTIVITIES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0251BC-2262-473F-82B1-7150827DC1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52" t="25698" r="16498" b="39200"/>
          <a:stretch/>
        </p:blipFill>
        <p:spPr>
          <a:xfrm>
            <a:off x="9893535" y="1103308"/>
            <a:ext cx="1235898" cy="34025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1147AC3-7665-40F4-AF20-1848004F0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9308" y="2501285"/>
            <a:ext cx="995001" cy="9950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EFC0A4E-7129-4D74-B8C3-3B136ADDB4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28" y="4581155"/>
            <a:ext cx="2164268" cy="215817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4A3826B-0E18-434F-918F-26655C6FE6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2471" y="4890620"/>
            <a:ext cx="2164268" cy="2158171"/>
          </a:xfrm>
          <a:prstGeom prst="rect">
            <a:avLst/>
          </a:prstGeom>
        </p:spPr>
      </p:pic>
      <p:sp>
        <p:nvSpPr>
          <p:cNvPr id="144" name="Retângulo 143">
            <a:extLst>
              <a:ext uri="{FF2B5EF4-FFF2-40B4-BE49-F238E27FC236}">
                <a16:creationId xmlns:a16="http://schemas.microsoft.com/office/drawing/2014/main" id="{4CF18AA8-5A7D-4C42-BE25-73B918BEA58A}"/>
              </a:ext>
            </a:extLst>
          </p:cNvPr>
          <p:cNvSpPr/>
          <p:nvPr/>
        </p:nvSpPr>
        <p:spPr>
          <a:xfrm>
            <a:off x="11288612" y="22193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4CAECA6E-DCB9-40C1-8EB3-E885BE0F6B1A}"/>
              </a:ext>
            </a:extLst>
          </p:cNvPr>
          <p:cNvSpPr/>
          <p:nvPr/>
        </p:nvSpPr>
        <p:spPr>
          <a:xfrm>
            <a:off x="11351204" y="3543296"/>
            <a:ext cx="2047296" cy="76944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INVESTIMENTOS:</a:t>
            </a:r>
            <a:br>
              <a:rPr lang="pt-BR" dirty="0">
                <a:latin typeface="FlexoW01-Regular" panose="01000000000000000000" pitchFamily="2" charset="0"/>
              </a:rPr>
            </a:br>
            <a:r>
              <a:rPr lang="pt-BR" sz="1300" dirty="0">
                <a:latin typeface="FlexoW01-Regular" panose="01000000000000000000" pitchFamily="2" charset="0"/>
              </a:rPr>
              <a:t>OPERAÇÕES DE CRÉDITO E CONCESSÕES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B9376E4-3777-449E-8F6D-401FC5C7C3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05718" y="2506967"/>
            <a:ext cx="808843" cy="8088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E7F3F64-E46A-4506-9EA1-4BC9EF0B57C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806" t="21985" r="7125" b="37863"/>
          <a:stretch/>
        </p:blipFill>
        <p:spPr>
          <a:xfrm>
            <a:off x="8528050" y="1567633"/>
            <a:ext cx="3282949" cy="3892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196875-F003-4B85-B643-29F424BADF9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012" t="24475" r="4884" b="38434"/>
          <a:stretch/>
        </p:blipFill>
        <p:spPr>
          <a:xfrm>
            <a:off x="8706568" y="525264"/>
            <a:ext cx="4220865" cy="3572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D54E62B-8C54-433F-9136-070A114806C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871" t="22450" r="2285" b="37517"/>
          <a:stretch/>
        </p:blipFill>
        <p:spPr>
          <a:xfrm>
            <a:off x="9413106" y="1396372"/>
            <a:ext cx="8569174" cy="38806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A5E2A90-F3E1-4231-AE7F-C1648A1145C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888" t="13849" r="4852" b="36584"/>
          <a:stretch/>
        </p:blipFill>
        <p:spPr>
          <a:xfrm>
            <a:off x="-3653487" y="-628041"/>
            <a:ext cx="5222049" cy="480478"/>
          </a:xfrm>
          <a:prstGeom prst="rect">
            <a:avLst/>
          </a:prstGeom>
        </p:spPr>
      </p:pic>
      <p:sp>
        <p:nvSpPr>
          <p:cNvPr id="146" name="Retângulo 145">
            <a:extLst>
              <a:ext uri="{FF2B5EF4-FFF2-40B4-BE49-F238E27FC236}">
                <a16:creationId xmlns:a16="http://schemas.microsoft.com/office/drawing/2014/main" id="{CFB52B4D-2168-40CD-AFE5-591AEE7D2CF5}"/>
              </a:ext>
            </a:extLst>
          </p:cNvPr>
          <p:cNvSpPr/>
          <p:nvPr/>
        </p:nvSpPr>
        <p:spPr>
          <a:xfrm>
            <a:off x="1579025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F486E697-B7F0-465F-96AF-94A7B205B96C}"/>
              </a:ext>
            </a:extLst>
          </p:cNvPr>
          <p:cNvGrpSpPr>
            <a:grpSpLocks noChangeAspect="1"/>
          </p:cNvGrpSpPr>
          <p:nvPr/>
        </p:nvGrpSpPr>
        <p:grpSpPr>
          <a:xfrm>
            <a:off x="1967033" y="2463213"/>
            <a:ext cx="1078075" cy="1071750"/>
            <a:chOff x="1969514" y="2383323"/>
            <a:chExt cx="1304471" cy="1296818"/>
          </a:xfrm>
        </p:grpSpPr>
        <p:grpSp>
          <p:nvGrpSpPr>
            <p:cNvPr id="148" name="Grupo 5">
              <a:extLst>
                <a:ext uri="{FF2B5EF4-FFF2-40B4-BE49-F238E27FC236}">
                  <a16:creationId xmlns:a16="http://schemas.microsoft.com/office/drawing/2014/main" id="{97B96CE5-1CBA-4B9A-9F25-95D2E11E8F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69514" y="2422428"/>
              <a:ext cx="1282027" cy="1257713"/>
              <a:chOff x="1760220" y="1005840"/>
              <a:chExt cx="4143172" cy="4334064"/>
            </a:xfrm>
            <a:solidFill>
              <a:srgbClr val="556080"/>
            </a:solidFill>
          </p:grpSpPr>
          <p:grpSp>
            <p:nvGrpSpPr>
              <p:cNvPr id="211" name="Grupo 6">
                <a:extLst>
                  <a:ext uri="{FF2B5EF4-FFF2-40B4-BE49-F238E27FC236}">
                    <a16:creationId xmlns:a16="http://schemas.microsoft.com/office/drawing/2014/main" id="{0A4EF4FF-FA32-49F1-A30B-0987EB555C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60220" y="1005840"/>
                <a:ext cx="4143172" cy="4334064"/>
                <a:chOff x="5744298" y="2140238"/>
                <a:chExt cx="3807127" cy="3858156"/>
              </a:xfrm>
              <a:grpFill/>
            </p:grpSpPr>
            <p:sp>
              <p:nvSpPr>
                <p:cNvPr id="213" name="Freeform 6">
                  <a:extLst>
                    <a:ext uri="{FF2B5EF4-FFF2-40B4-BE49-F238E27FC236}">
                      <a16:creationId xmlns:a16="http://schemas.microsoft.com/office/drawing/2014/main" id="{E0CDCFCA-E64C-4A5F-8C8A-20DAE68E7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9746" y="4089122"/>
                  <a:ext cx="1078704" cy="868057"/>
                </a:xfrm>
                <a:custGeom>
                  <a:avLst/>
                  <a:gdLst>
                    <a:gd name="T0" fmla="*/ 40 w 839"/>
                    <a:gd name="T1" fmla="*/ 414 h 672"/>
                    <a:gd name="T2" fmla="*/ 0 w 839"/>
                    <a:gd name="T3" fmla="*/ 444 h 672"/>
                    <a:gd name="T4" fmla="*/ 10 w 839"/>
                    <a:gd name="T5" fmla="*/ 381 h 672"/>
                    <a:gd name="T6" fmla="*/ 68 w 839"/>
                    <a:gd name="T7" fmla="*/ 321 h 672"/>
                    <a:gd name="T8" fmla="*/ 186 w 839"/>
                    <a:gd name="T9" fmla="*/ 304 h 672"/>
                    <a:gd name="T10" fmla="*/ 249 w 839"/>
                    <a:gd name="T11" fmla="*/ 321 h 672"/>
                    <a:gd name="T12" fmla="*/ 268 w 839"/>
                    <a:gd name="T13" fmla="*/ 279 h 672"/>
                    <a:gd name="T14" fmla="*/ 249 w 839"/>
                    <a:gd name="T15" fmla="*/ 230 h 672"/>
                    <a:gd name="T16" fmla="*/ 294 w 839"/>
                    <a:gd name="T17" fmla="*/ 185 h 672"/>
                    <a:gd name="T18" fmla="*/ 291 w 839"/>
                    <a:gd name="T19" fmla="*/ 156 h 672"/>
                    <a:gd name="T20" fmla="*/ 318 w 839"/>
                    <a:gd name="T21" fmla="*/ 124 h 672"/>
                    <a:gd name="T22" fmla="*/ 294 w 839"/>
                    <a:gd name="T23" fmla="*/ 94 h 672"/>
                    <a:gd name="T24" fmla="*/ 340 w 839"/>
                    <a:gd name="T25" fmla="*/ 49 h 672"/>
                    <a:gd name="T26" fmla="*/ 430 w 839"/>
                    <a:gd name="T27" fmla="*/ 49 h 672"/>
                    <a:gd name="T28" fmla="*/ 501 w 839"/>
                    <a:gd name="T29" fmla="*/ 0 h 672"/>
                    <a:gd name="T30" fmla="*/ 567 w 839"/>
                    <a:gd name="T31" fmla="*/ 49 h 672"/>
                    <a:gd name="T32" fmla="*/ 612 w 839"/>
                    <a:gd name="T33" fmla="*/ 49 h 672"/>
                    <a:gd name="T34" fmla="*/ 657 w 839"/>
                    <a:gd name="T35" fmla="*/ 94 h 672"/>
                    <a:gd name="T36" fmla="*/ 703 w 839"/>
                    <a:gd name="T37" fmla="*/ 94 h 672"/>
                    <a:gd name="T38" fmla="*/ 748 w 839"/>
                    <a:gd name="T39" fmla="*/ 140 h 672"/>
                    <a:gd name="T40" fmla="*/ 793 w 839"/>
                    <a:gd name="T41" fmla="*/ 140 h 672"/>
                    <a:gd name="T42" fmla="*/ 839 w 839"/>
                    <a:gd name="T43" fmla="*/ 185 h 672"/>
                    <a:gd name="T44" fmla="*/ 772 w 839"/>
                    <a:gd name="T45" fmla="*/ 262 h 672"/>
                    <a:gd name="T46" fmla="*/ 793 w 839"/>
                    <a:gd name="T47" fmla="*/ 321 h 672"/>
                    <a:gd name="T48" fmla="*/ 748 w 839"/>
                    <a:gd name="T49" fmla="*/ 321 h 672"/>
                    <a:gd name="T50" fmla="*/ 726 w 839"/>
                    <a:gd name="T51" fmla="*/ 390 h 672"/>
                    <a:gd name="T52" fmla="*/ 714 w 839"/>
                    <a:gd name="T53" fmla="*/ 469 h 672"/>
                    <a:gd name="T54" fmla="*/ 663 w 839"/>
                    <a:gd name="T55" fmla="*/ 505 h 672"/>
                    <a:gd name="T56" fmla="*/ 612 w 839"/>
                    <a:gd name="T57" fmla="*/ 593 h 672"/>
                    <a:gd name="T58" fmla="*/ 478 w 839"/>
                    <a:gd name="T59" fmla="*/ 619 h 672"/>
                    <a:gd name="T60" fmla="*/ 363 w 839"/>
                    <a:gd name="T61" fmla="*/ 672 h 672"/>
                    <a:gd name="T62" fmla="*/ 324 w 839"/>
                    <a:gd name="T63" fmla="*/ 640 h 672"/>
                    <a:gd name="T64" fmla="*/ 322 w 839"/>
                    <a:gd name="T65" fmla="*/ 567 h 672"/>
                    <a:gd name="T66" fmla="*/ 292 w 839"/>
                    <a:gd name="T67" fmla="*/ 540 h 672"/>
                    <a:gd name="T68" fmla="*/ 267 w 839"/>
                    <a:gd name="T69" fmla="*/ 433 h 672"/>
                    <a:gd name="T70" fmla="*/ 169 w 839"/>
                    <a:gd name="T71" fmla="*/ 430 h 672"/>
                    <a:gd name="T72" fmla="*/ 136 w 839"/>
                    <a:gd name="T73" fmla="*/ 429 h 672"/>
                    <a:gd name="T74" fmla="*/ 112 w 839"/>
                    <a:gd name="T75" fmla="*/ 447 h 672"/>
                    <a:gd name="T76" fmla="*/ 93 w 839"/>
                    <a:gd name="T77" fmla="*/ 424 h 672"/>
                    <a:gd name="T78" fmla="*/ 40 w 839"/>
                    <a:gd name="T79" fmla="*/ 414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39" h="672">
                      <a:moveTo>
                        <a:pt x="40" y="414"/>
                      </a:moveTo>
                      <a:lnTo>
                        <a:pt x="0" y="444"/>
                      </a:lnTo>
                      <a:lnTo>
                        <a:pt x="10" y="381"/>
                      </a:lnTo>
                      <a:lnTo>
                        <a:pt x="68" y="321"/>
                      </a:lnTo>
                      <a:lnTo>
                        <a:pt x="186" y="304"/>
                      </a:lnTo>
                      <a:lnTo>
                        <a:pt x="249" y="321"/>
                      </a:lnTo>
                      <a:lnTo>
                        <a:pt x="268" y="279"/>
                      </a:lnTo>
                      <a:lnTo>
                        <a:pt x="249" y="230"/>
                      </a:lnTo>
                      <a:lnTo>
                        <a:pt x="294" y="185"/>
                      </a:lnTo>
                      <a:lnTo>
                        <a:pt x="291" y="156"/>
                      </a:lnTo>
                      <a:lnTo>
                        <a:pt x="318" y="124"/>
                      </a:lnTo>
                      <a:lnTo>
                        <a:pt x="294" y="94"/>
                      </a:lnTo>
                      <a:lnTo>
                        <a:pt x="340" y="49"/>
                      </a:lnTo>
                      <a:lnTo>
                        <a:pt x="430" y="49"/>
                      </a:lnTo>
                      <a:lnTo>
                        <a:pt x="501" y="0"/>
                      </a:lnTo>
                      <a:lnTo>
                        <a:pt x="567" y="49"/>
                      </a:lnTo>
                      <a:lnTo>
                        <a:pt x="612" y="49"/>
                      </a:lnTo>
                      <a:lnTo>
                        <a:pt x="657" y="94"/>
                      </a:lnTo>
                      <a:lnTo>
                        <a:pt x="703" y="94"/>
                      </a:lnTo>
                      <a:lnTo>
                        <a:pt x="748" y="140"/>
                      </a:lnTo>
                      <a:lnTo>
                        <a:pt x="793" y="140"/>
                      </a:lnTo>
                      <a:lnTo>
                        <a:pt x="839" y="185"/>
                      </a:lnTo>
                      <a:lnTo>
                        <a:pt x="772" y="262"/>
                      </a:lnTo>
                      <a:lnTo>
                        <a:pt x="793" y="321"/>
                      </a:lnTo>
                      <a:lnTo>
                        <a:pt x="748" y="321"/>
                      </a:lnTo>
                      <a:lnTo>
                        <a:pt x="726" y="390"/>
                      </a:lnTo>
                      <a:lnTo>
                        <a:pt x="714" y="469"/>
                      </a:lnTo>
                      <a:lnTo>
                        <a:pt x="663" y="505"/>
                      </a:lnTo>
                      <a:lnTo>
                        <a:pt x="612" y="593"/>
                      </a:lnTo>
                      <a:lnTo>
                        <a:pt x="478" y="619"/>
                      </a:lnTo>
                      <a:lnTo>
                        <a:pt x="363" y="672"/>
                      </a:lnTo>
                      <a:lnTo>
                        <a:pt x="324" y="640"/>
                      </a:lnTo>
                      <a:lnTo>
                        <a:pt x="322" y="567"/>
                      </a:lnTo>
                      <a:lnTo>
                        <a:pt x="292" y="540"/>
                      </a:lnTo>
                      <a:lnTo>
                        <a:pt x="267" y="433"/>
                      </a:lnTo>
                      <a:lnTo>
                        <a:pt x="169" y="430"/>
                      </a:lnTo>
                      <a:lnTo>
                        <a:pt x="136" y="429"/>
                      </a:lnTo>
                      <a:lnTo>
                        <a:pt x="112" y="447"/>
                      </a:lnTo>
                      <a:lnTo>
                        <a:pt x="93" y="424"/>
                      </a:lnTo>
                      <a:lnTo>
                        <a:pt x="40" y="41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Freeform 7">
                  <a:extLst>
                    <a:ext uri="{FF2B5EF4-FFF2-40B4-BE49-F238E27FC236}">
                      <a16:creationId xmlns:a16="http://schemas.microsoft.com/office/drawing/2014/main" id="{4AFBF83C-6E27-4018-BC6F-1B8BFE760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2873" y="4625574"/>
                  <a:ext cx="806845" cy="538716"/>
                </a:xfrm>
                <a:custGeom>
                  <a:avLst/>
                  <a:gdLst>
                    <a:gd name="T0" fmla="*/ 135 w 627"/>
                    <a:gd name="T1" fmla="*/ 30 h 417"/>
                    <a:gd name="T2" fmla="*/ 104 w 627"/>
                    <a:gd name="T3" fmla="*/ 59 h 417"/>
                    <a:gd name="T4" fmla="*/ 69 w 627"/>
                    <a:gd name="T5" fmla="*/ 133 h 417"/>
                    <a:gd name="T6" fmla="*/ 44 w 627"/>
                    <a:gd name="T7" fmla="*/ 173 h 417"/>
                    <a:gd name="T8" fmla="*/ 0 w 627"/>
                    <a:gd name="T9" fmla="*/ 206 h 417"/>
                    <a:gd name="T10" fmla="*/ 63 w 627"/>
                    <a:gd name="T11" fmla="*/ 221 h 417"/>
                    <a:gd name="T12" fmla="*/ 111 w 627"/>
                    <a:gd name="T13" fmla="*/ 213 h 417"/>
                    <a:gd name="T14" fmla="*/ 147 w 627"/>
                    <a:gd name="T15" fmla="*/ 237 h 417"/>
                    <a:gd name="T16" fmla="*/ 225 w 627"/>
                    <a:gd name="T17" fmla="*/ 257 h 417"/>
                    <a:gd name="T18" fmla="*/ 242 w 627"/>
                    <a:gd name="T19" fmla="*/ 308 h 417"/>
                    <a:gd name="T20" fmla="*/ 250 w 627"/>
                    <a:gd name="T21" fmla="*/ 360 h 417"/>
                    <a:gd name="T22" fmla="*/ 278 w 627"/>
                    <a:gd name="T23" fmla="*/ 386 h 417"/>
                    <a:gd name="T24" fmla="*/ 305 w 627"/>
                    <a:gd name="T25" fmla="*/ 383 h 417"/>
                    <a:gd name="T26" fmla="*/ 336 w 627"/>
                    <a:gd name="T27" fmla="*/ 417 h 417"/>
                    <a:gd name="T28" fmla="*/ 383 w 627"/>
                    <a:gd name="T29" fmla="*/ 380 h 417"/>
                    <a:gd name="T30" fmla="*/ 419 w 627"/>
                    <a:gd name="T31" fmla="*/ 372 h 417"/>
                    <a:gd name="T32" fmla="*/ 471 w 627"/>
                    <a:gd name="T33" fmla="*/ 329 h 417"/>
                    <a:gd name="T34" fmla="*/ 522 w 627"/>
                    <a:gd name="T35" fmla="*/ 314 h 417"/>
                    <a:gd name="T36" fmla="*/ 613 w 627"/>
                    <a:gd name="T37" fmla="*/ 269 h 417"/>
                    <a:gd name="T38" fmla="*/ 627 w 627"/>
                    <a:gd name="T39" fmla="*/ 240 h 417"/>
                    <a:gd name="T40" fmla="*/ 588 w 627"/>
                    <a:gd name="T41" fmla="*/ 219 h 417"/>
                    <a:gd name="T42" fmla="*/ 498 w 627"/>
                    <a:gd name="T43" fmla="*/ 260 h 417"/>
                    <a:gd name="T44" fmla="*/ 458 w 627"/>
                    <a:gd name="T45" fmla="*/ 227 h 417"/>
                    <a:gd name="T46" fmla="*/ 461 w 627"/>
                    <a:gd name="T47" fmla="*/ 152 h 417"/>
                    <a:gd name="T48" fmla="*/ 432 w 627"/>
                    <a:gd name="T49" fmla="*/ 128 h 417"/>
                    <a:gd name="T50" fmla="*/ 404 w 627"/>
                    <a:gd name="T51" fmla="*/ 18 h 417"/>
                    <a:gd name="T52" fmla="*/ 275 w 627"/>
                    <a:gd name="T53" fmla="*/ 12 h 417"/>
                    <a:gd name="T54" fmla="*/ 251 w 627"/>
                    <a:gd name="T55" fmla="*/ 32 h 417"/>
                    <a:gd name="T56" fmla="*/ 227 w 627"/>
                    <a:gd name="T57" fmla="*/ 9 h 417"/>
                    <a:gd name="T58" fmla="*/ 179 w 627"/>
                    <a:gd name="T59" fmla="*/ 0 h 417"/>
                    <a:gd name="T60" fmla="*/ 135 w 627"/>
                    <a:gd name="T61" fmla="*/ 3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27" h="417">
                      <a:moveTo>
                        <a:pt x="135" y="30"/>
                      </a:moveTo>
                      <a:lnTo>
                        <a:pt x="104" y="59"/>
                      </a:lnTo>
                      <a:lnTo>
                        <a:pt x="69" y="133"/>
                      </a:lnTo>
                      <a:lnTo>
                        <a:pt x="44" y="173"/>
                      </a:lnTo>
                      <a:lnTo>
                        <a:pt x="0" y="206"/>
                      </a:lnTo>
                      <a:lnTo>
                        <a:pt x="63" y="221"/>
                      </a:lnTo>
                      <a:lnTo>
                        <a:pt x="111" y="213"/>
                      </a:lnTo>
                      <a:lnTo>
                        <a:pt x="147" y="237"/>
                      </a:lnTo>
                      <a:lnTo>
                        <a:pt x="225" y="257"/>
                      </a:lnTo>
                      <a:lnTo>
                        <a:pt x="242" y="308"/>
                      </a:lnTo>
                      <a:lnTo>
                        <a:pt x="250" y="360"/>
                      </a:lnTo>
                      <a:lnTo>
                        <a:pt x="278" y="386"/>
                      </a:lnTo>
                      <a:lnTo>
                        <a:pt x="305" y="383"/>
                      </a:lnTo>
                      <a:lnTo>
                        <a:pt x="336" y="417"/>
                      </a:lnTo>
                      <a:lnTo>
                        <a:pt x="383" y="380"/>
                      </a:lnTo>
                      <a:lnTo>
                        <a:pt x="419" y="372"/>
                      </a:lnTo>
                      <a:lnTo>
                        <a:pt x="471" y="329"/>
                      </a:lnTo>
                      <a:lnTo>
                        <a:pt x="522" y="314"/>
                      </a:lnTo>
                      <a:lnTo>
                        <a:pt x="613" y="269"/>
                      </a:lnTo>
                      <a:lnTo>
                        <a:pt x="627" y="240"/>
                      </a:lnTo>
                      <a:lnTo>
                        <a:pt x="588" y="219"/>
                      </a:lnTo>
                      <a:lnTo>
                        <a:pt x="498" y="260"/>
                      </a:lnTo>
                      <a:lnTo>
                        <a:pt x="458" y="227"/>
                      </a:lnTo>
                      <a:lnTo>
                        <a:pt x="461" y="152"/>
                      </a:lnTo>
                      <a:lnTo>
                        <a:pt x="432" y="128"/>
                      </a:lnTo>
                      <a:lnTo>
                        <a:pt x="404" y="18"/>
                      </a:lnTo>
                      <a:lnTo>
                        <a:pt x="275" y="12"/>
                      </a:lnTo>
                      <a:lnTo>
                        <a:pt x="251" y="32"/>
                      </a:lnTo>
                      <a:lnTo>
                        <a:pt x="227" y="9"/>
                      </a:lnTo>
                      <a:lnTo>
                        <a:pt x="179" y="0"/>
                      </a:lnTo>
                      <a:lnTo>
                        <a:pt x="135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" name="Freeform 8">
                  <a:extLst>
                    <a:ext uri="{FF2B5EF4-FFF2-40B4-BE49-F238E27FC236}">
                      <a16:creationId xmlns:a16="http://schemas.microsoft.com/office/drawing/2014/main" id="{D8041A60-CD5E-4CAD-AA43-747F614C0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4953" y="4767044"/>
                  <a:ext cx="347194" cy="215034"/>
                </a:xfrm>
                <a:custGeom>
                  <a:avLst/>
                  <a:gdLst>
                    <a:gd name="T0" fmla="*/ 198 w 270"/>
                    <a:gd name="T1" fmla="*/ 0 h 168"/>
                    <a:gd name="T2" fmla="*/ 213 w 270"/>
                    <a:gd name="T3" fmla="*/ 35 h 168"/>
                    <a:gd name="T4" fmla="*/ 243 w 270"/>
                    <a:gd name="T5" fmla="*/ 33 h 168"/>
                    <a:gd name="T6" fmla="*/ 270 w 270"/>
                    <a:gd name="T7" fmla="*/ 42 h 168"/>
                    <a:gd name="T8" fmla="*/ 257 w 270"/>
                    <a:gd name="T9" fmla="*/ 63 h 168"/>
                    <a:gd name="T10" fmla="*/ 261 w 270"/>
                    <a:gd name="T11" fmla="*/ 96 h 168"/>
                    <a:gd name="T12" fmla="*/ 194 w 270"/>
                    <a:gd name="T13" fmla="*/ 128 h 168"/>
                    <a:gd name="T14" fmla="*/ 171 w 270"/>
                    <a:gd name="T15" fmla="*/ 161 h 168"/>
                    <a:gd name="T16" fmla="*/ 113 w 270"/>
                    <a:gd name="T17" fmla="*/ 158 h 168"/>
                    <a:gd name="T18" fmla="*/ 86 w 270"/>
                    <a:gd name="T19" fmla="*/ 168 h 168"/>
                    <a:gd name="T20" fmla="*/ 56 w 270"/>
                    <a:gd name="T21" fmla="*/ 159 h 168"/>
                    <a:gd name="T22" fmla="*/ 23 w 270"/>
                    <a:gd name="T23" fmla="*/ 161 h 168"/>
                    <a:gd name="T24" fmla="*/ 38 w 270"/>
                    <a:gd name="T25" fmla="*/ 131 h 168"/>
                    <a:gd name="T26" fmla="*/ 0 w 270"/>
                    <a:gd name="T27" fmla="*/ 108 h 168"/>
                    <a:gd name="T28" fmla="*/ 29 w 270"/>
                    <a:gd name="T29" fmla="*/ 95 h 168"/>
                    <a:gd name="T30" fmla="*/ 161 w 270"/>
                    <a:gd name="T31" fmla="*/ 68 h 168"/>
                    <a:gd name="T32" fmla="*/ 198 w 270"/>
                    <a:gd name="T33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70" h="168">
                      <a:moveTo>
                        <a:pt x="198" y="0"/>
                      </a:moveTo>
                      <a:lnTo>
                        <a:pt x="213" y="35"/>
                      </a:lnTo>
                      <a:lnTo>
                        <a:pt x="243" y="33"/>
                      </a:lnTo>
                      <a:lnTo>
                        <a:pt x="270" y="42"/>
                      </a:lnTo>
                      <a:lnTo>
                        <a:pt x="257" y="63"/>
                      </a:lnTo>
                      <a:lnTo>
                        <a:pt x="261" y="96"/>
                      </a:lnTo>
                      <a:lnTo>
                        <a:pt x="194" y="128"/>
                      </a:lnTo>
                      <a:lnTo>
                        <a:pt x="171" y="161"/>
                      </a:lnTo>
                      <a:lnTo>
                        <a:pt x="113" y="158"/>
                      </a:lnTo>
                      <a:lnTo>
                        <a:pt x="86" y="168"/>
                      </a:lnTo>
                      <a:lnTo>
                        <a:pt x="56" y="159"/>
                      </a:lnTo>
                      <a:lnTo>
                        <a:pt x="23" y="161"/>
                      </a:lnTo>
                      <a:lnTo>
                        <a:pt x="38" y="131"/>
                      </a:lnTo>
                      <a:lnTo>
                        <a:pt x="0" y="108"/>
                      </a:lnTo>
                      <a:lnTo>
                        <a:pt x="29" y="95"/>
                      </a:lnTo>
                      <a:lnTo>
                        <a:pt x="161" y="68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Freeform 9">
                  <a:extLst>
                    <a:ext uri="{FF2B5EF4-FFF2-40B4-BE49-F238E27FC236}">
                      <a16:creationId xmlns:a16="http://schemas.microsoft.com/office/drawing/2014/main" id="{BDA7C969-A342-4E51-987F-C5A141BBC1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1528" y="4504476"/>
                  <a:ext cx="236922" cy="315760"/>
                </a:xfrm>
                <a:custGeom>
                  <a:avLst/>
                  <a:gdLst>
                    <a:gd name="T0" fmla="*/ 138 w 184"/>
                    <a:gd name="T1" fmla="*/ 0 h 244"/>
                    <a:gd name="T2" fmla="*/ 177 w 184"/>
                    <a:gd name="T3" fmla="*/ 13 h 244"/>
                    <a:gd name="T4" fmla="*/ 184 w 184"/>
                    <a:gd name="T5" fmla="*/ 45 h 244"/>
                    <a:gd name="T6" fmla="*/ 174 w 184"/>
                    <a:gd name="T7" fmla="*/ 78 h 244"/>
                    <a:gd name="T8" fmla="*/ 176 w 184"/>
                    <a:gd name="T9" fmla="*/ 105 h 244"/>
                    <a:gd name="T10" fmla="*/ 153 w 184"/>
                    <a:gd name="T11" fmla="*/ 130 h 244"/>
                    <a:gd name="T12" fmla="*/ 129 w 184"/>
                    <a:gd name="T13" fmla="*/ 156 h 244"/>
                    <a:gd name="T14" fmla="*/ 108 w 184"/>
                    <a:gd name="T15" fmla="*/ 190 h 244"/>
                    <a:gd name="T16" fmla="*/ 68 w 184"/>
                    <a:gd name="T17" fmla="*/ 244 h 244"/>
                    <a:gd name="T18" fmla="*/ 42 w 184"/>
                    <a:gd name="T19" fmla="*/ 234 h 244"/>
                    <a:gd name="T20" fmla="*/ 11 w 184"/>
                    <a:gd name="T21" fmla="*/ 237 h 244"/>
                    <a:gd name="T22" fmla="*/ 0 w 184"/>
                    <a:gd name="T23" fmla="*/ 202 h 244"/>
                    <a:gd name="T24" fmla="*/ 11 w 184"/>
                    <a:gd name="T25" fmla="*/ 183 h 244"/>
                    <a:gd name="T26" fmla="*/ 60 w 184"/>
                    <a:gd name="T27" fmla="*/ 145 h 244"/>
                    <a:gd name="T28" fmla="*/ 71 w 184"/>
                    <a:gd name="T29" fmla="*/ 67 h 244"/>
                    <a:gd name="T30" fmla="*/ 95 w 184"/>
                    <a:gd name="T31" fmla="*/ 0 h 244"/>
                    <a:gd name="T32" fmla="*/ 138 w 184"/>
                    <a:gd name="T3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4" h="244">
                      <a:moveTo>
                        <a:pt x="138" y="0"/>
                      </a:moveTo>
                      <a:lnTo>
                        <a:pt x="177" y="13"/>
                      </a:lnTo>
                      <a:lnTo>
                        <a:pt x="184" y="45"/>
                      </a:lnTo>
                      <a:lnTo>
                        <a:pt x="174" y="78"/>
                      </a:lnTo>
                      <a:lnTo>
                        <a:pt x="176" y="105"/>
                      </a:lnTo>
                      <a:lnTo>
                        <a:pt x="153" y="130"/>
                      </a:lnTo>
                      <a:lnTo>
                        <a:pt x="129" y="156"/>
                      </a:lnTo>
                      <a:lnTo>
                        <a:pt x="108" y="190"/>
                      </a:lnTo>
                      <a:lnTo>
                        <a:pt x="68" y="244"/>
                      </a:lnTo>
                      <a:lnTo>
                        <a:pt x="42" y="234"/>
                      </a:lnTo>
                      <a:lnTo>
                        <a:pt x="11" y="237"/>
                      </a:lnTo>
                      <a:lnTo>
                        <a:pt x="0" y="202"/>
                      </a:lnTo>
                      <a:lnTo>
                        <a:pt x="11" y="183"/>
                      </a:lnTo>
                      <a:lnTo>
                        <a:pt x="60" y="145"/>
                      </a:lnTo>
                      <a:lnTo>
                        <a:pt x="71" y="67"/>
                      </a:lnTo>
                      <a:lnTo>
                        <a:pt x="95" y="0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Freeform 10">
                  <a:extLst>
                    <a:ext uri="{FF2B5EF4-FFF2-40B4-BE49-F238E27FC236}">
                      <a16:creationId xmlns:a16="http://schemas.microsoft.com/office/drawing/2014/main" id="{C49A3B4B-660E-4B23-9760-5DAAF1B9D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4855" y="3528903"/>
                  <a:ext cx="852700" cy="991418"/>
                </a:xfrm>
                <a:custGeom>
                  <a:avLst/>
                  <a:gdLst>
                    <a:gd name="T0" fmla="*/ 25 w 663"/>
                    <a:gd name="T1" fmla="*/ 483 h 768"/>
                    <a:gd name="T2" fmla="*/ 70 w 663"/>
                    <a:gd name="T3" fmla="*/ 483 h 768"/>
                    <a:gd name="T4" fmla="*/ 139 w 663"/>
                    <a:gd name="T5" fmla="*/ 434 h 768"/>
                    <a:gd name="T6" fmla="*/ 207 w 663"/>
                    <a:gd name="T7" fmla="*/ 482 h 768"/>
                    <a:gd name="T8" fmla="*/ 252 w 663"/>
                    <a:gd name="T9" fmla="*/ 482 h 768"/>
                    <a:gd name="T10" fmla="*/ 297 w 663"/>
                    <a:gd name="T11" fmla="*/ 527 h 768"/>
                    <a:gd name="T12" fmla="*/ 340 w 663"/>
                    <a:gd name="T13" fmla="*/ 525 h 768"/>
                    <a:gd name="T14" fmla="*/ 388 w 663"/>
                    <a:gd name="T15" fmla="*/ 575 h 768"/>
                    <a:gd name="T16" fmla="*/ 432 w 663"/>
                    <a:gd name="T17" fmla="*/ 575 h 768"/>
                    <a:gd name="T18" fmla="*/ 478 w 663"/>
                    <a:gd name="T19" fmla="*/ 617 h 768"/>
                    <a:gd name="T20" fmla="*/ 412 w 663"/>
                    <a:gd name="T21" fmla="*/ 695 h 768"/>
                    <a:gd name="T22" fmla="*/ 432 w 663"/>
                    <a:gd name="T23" fmla="*/ 753 h 768"/>
                    <a:gd name="T24" fmla="*/ 469 w 663"/>
                    <a:gd name="T25" fmla="*/ 768 h 768"/>
                    <a:gd name="T26" fmla="*/ 502 w 663"/>
                    <a:gd name="T27" fmla="*/ 732 h 768"/>
                    <a:gd name="T28" fmla="*/ 514 w 663"/>
                    <a:gd name="T29" fmla="*/ 677 h 768"/>
                    <a:gd name="T30" fmla="*/ 522 w 663"/>
                    <a:gd name="T31" fmla="*/ 635 h 768"/>
                    <a:gd name="T32" fmla="*/ 547 w 663"/>
                    <a:gd name="T33" fmla="*/ 605 h 768"/>
                    <a:gd name="T34" fmla="*/ 544 w 663"/>
                    <a:gd name="T35" fmla="*/ 528 h 768"/>
                    <a:gd name="T36" fmla="*/ 547 w 663"/>
                    <a:gd name="T37" fmla="*/ 459 h 768"/>
                    <a:gd name="T38" fmla="*/ 525 w 663"/>
                    <a:gd name="T39" fmla="*/ 429 h 768"/>
                    <a:gd name="T40" fmla="*/ 550 w 663"/>
                    <a:gd name="T41" fmla="*/ 416 h 768"/>
                    <a:gd name="T42" fmla="*/ 546 w 663"/>
                    <a:gd name="T43" fmla="*/ 377 h 768"/>
                    <a:gd name="T44" fmla="*/ 565 w 663"/>
                    <a:gd name="T45" fmla="*/ 347 h 768"/>
                    <a:gd name="T46" fmla="*/ 592 w 663"/>
                    <a:gd name="T47" fmla="*/ 366 h 768"/>
                    <a:gd name="T48" fmla="*/ 630 w 663"/>
                    <a:gd name="T49" fmla="*/ 332 h 768"/>
                    <a:gd name="T50" fmla="*/ 660 w 663"/>
                    <a:gd name="T51" fmla="*/ 301 h 768"/>
                    <a:gd name="T52" fmla="*/ 663 w 663"/>
                    <a:gd name="T53" fmla="*/ 258 h 768"/>
                    <a:gd name="T54" fmla="*/ 637 w 663"/>
                    <a:gd name="T55" fmla="*/ 227 h 768"/>
                    <a:gd name="T56" fmla="*/ 624 w 663"/>
                    <a:gd name="T57" fmla="*/ 186 h 768"/>
                    <a:gd name="T58" fmla="*/ 654 w 663"/>
                    <a:gd name="T59" fmla="*/ 170 h 768"/>
                    <a:gd name="T60" fmla="*/ 645 w 663"/>
                    <a:gd name="T61" fmla="*/ 111 h 768"/>
                    <a:gd name="T62" fmla="*/ 616 w 663"/>
                    <a:gd name="T63" fmla="*/ 80 h 768"/>
                    <a:gd name="T64" fmla="*/ 597 w 663"/>
                    <a:gd name="T65" fmla="*/ 33 h 768"/>
                    <a:gd name="T66" fmla="*/ 570 w 663"/>
                    <a:gd name="T67" fmla="*/ 35 h 768"/>
                    <a:gd name="T68" fmla="*/ 537 w 663"/>
                    <a:gd name="T69" fmla="*/ 0 h 768"/>
                    <a:gd name="T70" fmla="*/ 456 w 663"/>
                    <a:gd name="T71" fmla="*/ 74 h 768"/>
                    <a:gd name="T72" fmla="*/ 435 w 663"/>
                    <a:gd name="T73" fmla="*/ 78 h 768"/>
                    <a:gd name="T74" fmla="*/ 421 w 663"/>
                    <a:gd name="T75" fmla="*/ 29 h 768"/>
                    <a:gd name="T76" fmla="*/ 394 w 663"/>
                    <a:gd name="T77" fmla="*/ 14 h 768"/>
                    <a:gd name="T78" fmla="*/ 354 w 663"/>
                    <a:gd name="T79" fmla="*/ 60 h 768"/>
                    <a:gd name="T80" fmla="*/ 328 w 663"/>
                    <a:gd name="T81" fmla="*/ 54 h 768"/>
                    <a:gd name="T82" fmla="*/ 297 w 663"/>
                    <a:gd name="T83" fmla="*/ 78 h 768"/>
                    <a:gd name="T84" fmla="*/ 237 w 663"/>
                    <a:gd name="T85" fmla="*/ 51 h 768"/>
                    <a:gd name="T86" fmla="*/ 204 w 663"/>
                    <a:gd name="T87" fmla="*/ 77 h 768"/>
                    <a:gd name="T88" fmla="*/ 226 w 663"/>
                    <a:gd name="T89" fmla="*/ 101 h 768"/>
                    <a:gd name="T90" fmla="*/ 189 w 663"/>
                    <a:gd name="T91" fmla="*/ 155 h 768"/>
                    <a:gd name="T92" fmla="*/ 159 w 663"/>
                    <a:gd name="T93" fmla="*/ 152 h 768"/>
                    <a:gd name="T94" fmla="*/ 117 w 663"/>
                    <a:gd name="T95" fmla="*/ 186 h 768"/>
                    <a:gd name="T96" fmla="*/ 79 w 663"/>
                    <a:gd name="T97" fmla="*/ 155 h 768"/>
                    <a:gd name="T98" fmla="*/ 60 w 663"/>
                    <a:gd name="T99" fmla="*/ 120 h 768"/>
                    <a:gd name="T100" fmla="*/ 0 w 663"/>
                    <a:gd name="T101" fmla="*/ 204 h 768"/>
                    <a:gd name="T102" fmla="*/ 36 w 663"/>
                    <a:gd name="T103" fmla="*/ 258 h 768"/>
                    <a:gd name="T104" fmla="*/ 18 w 663"/>
                    <a:gd name="T105" fmla="*/ 291 h 768"/>
                    <a:gd name="T106" fmla="*/ 15 w 663"/>
                    <a:gd name="T107" fmla="*/ 389 h 768"/>
                    <a:gd name="T108" fmla="*/ 25 w 663"/>
                    <a:gd name="T109" fmla="*/ 483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3" h="768">
                      <a:moveTo>
                        <a:pt x="25" y="483"/>
                      </a:moveTo>
                      <a:lnTo>
                        <a:pt x="70" y="483"/>
                      </a:lnTo>
                      <a:lnTo>
                        <a:pt x="139" y="434"/>
                      </a:lnTo>
                      <a:lnTo>
                        <a:pt x="207" y="482"/>
                      </a:lnTo>
                      <a:lnTo>
                        <a:pt x="252" y="482"/>
                      </a:lnTo>
                      <a:lnTo>
                        <a:pt x="297" y="527"/>
                      </a:lnTo>
                      <a:lnTo>
                        <a:pt x="340" y="525"/>
                      </a:lnTo>
                      <a:lnTo>
                        <a:pt x="388" y="575"/>
                      </a:lnTo>
                      <a:lnTo>
                        <a:pt x="432" y="575"/>
                      </a:lnTo>
                      <a:lnTo>
                        <a:pt x="478" y="617"/>
                      </a:lnTo>
                      <a:lnTo>
                        <a:pt x="412" y="695"/>
                      </a:lnTo>
                      <a:lnTo>
                        <a:pt x="432" y="753"/>
                      </a:lnTo>
                      <a:lnTo>
                        <a:pt x="469" y="768"/>
                      </a:lnTo>
                      <a:lnTo>
                        <a:pt x="502" y="732"/>
                      </a:lnTo>
                      <a:lnTo>
                        <a:pt x="514" y="677"/>
                      </a:lnTo>
                      <a:lnTo>
                        <a:pt x="522" y="635"/>
                      </a:lnTo>
                      <a:lnTo>
                        <a:pt x="547" y="605"/>
                      </a:lnTo>
                      <a:lnTo>
                        <a:pt x="544" y="528"/>
                      </a:lnTo>
                      <a:lnTo>
                        <a:pt x="547" y="459"/>
                      </a:lnTo>
                      <a:lnTo>
                        <a:pt x="525" y="429"/>
                      </a:lnTo>
                      <a:lnTo>
                        <a:pt x="550" y="416"/>
                      </a:lnTo>
                      <a:lnTo>
                        <a:pt x="546" y="377"/>
                      </a:lnTo>
                      <a:lnTo>
                        <a:pt x="565" y="347"/>
                      </a:lnTo>
                      <a:lnTo>
                        <a:pt x="592" y="366"/>
                      </a:lnTo>
                      <a:lnTo>
                        <a:pt x="630" y="332"/>
                      </a:lnTo>
                      <a:lnTo>
                        <a:pt x="660" y="301"/>
                      </a:lnTo>
                      <a:lnTo>
                        <a:pt x="663" y="258"/>
                      </a:lnTo>
                      <a:lnTo>
                        <a:pt x="637" y="227"/>
                      </a:lnTo>
                      <a:lnTo>
                        <a:pt x="624" y="186"/>
                      </a:lnTo>
                      <a:lnTo>
                        <a:pt x="654" y="170"/>
                      </a:lnTo>
                      <a:lnTo>
                        <a:pt x="645" y="111"/>
                      </a:lnTo>
                      <a:lnTo>
                        <a:pt x="616" y="80"/>
                      </a:lnTo>
                      <a:lnTo>
                        <a:pt x="597" y="33"/>
                      </a:lnTo>
                      <a:lnTo>
                        <a:pt x="570" y="35"/>
                      </a:lnTo>
                      <a:lnTo>
                        <a:pt x="537" y="0"/>
                      </a:lnTo>
                      <a:lnTo>
                        <a:pt x="456" y="74"/>
                      </a:lnTo>
                      <a:lnTo>
                        <a:pt x="435" y="78"/>
                      </a:lnTo>
                      <a:lnTo>
                        <a:pt x="421" y="29"/>
                      </a:lnTo>
                      <a:lnTo>
                        <a:pt x="394" y="14"/>
                      </a:lnTo>
                      <a:lnTo>
                        <a:pt x="354" y="60"/>
                      </a:lnTo>
                      <a:lnTo>
                        <a:pt x="328" y="54"/>
                      </a:lnTo>
                      <a:lnTo>
                        <a:pt x="297" y="78"/>
                      </a:lnTo>
                      <a:lnTo>
                        <a:pt x="237" y="51"/>
                      </a:lnTo>
                      <a:lnTo>
                        <a:pt x="204" y="77"/>
                      </a:lnTo>
                      <a:lnTo>
                        <a:pt x="226" y="101"/>
                      </a:lnTo>
                      <a:lnTo>
                        <a:pt x="189" y="155"/>
                      </a:lnTo>
                      <a:lnTo>
                        <a:pt x="159" y="152"/>
                      </a:lnTo>
                      <a:lnTo>
                        <a:pt x="117" y="186"/>
                      </a:lnTo>
                      <a:lnTo>
                        <a:pt x="79" y="155"/>
                      </a:lnTo>
                      <a:lnTo>
                        <a:pt x="60" y="120"/>
                      </a:lnTo>
                      <a:lnTo>
                        <a:pt x="0" y="204"/>
                      </a:lnTo>
                      <a:lnTo>
                        <a:pt x="36" y="258"/>
                      </a:lnTo>
                      <a:lnTo>
                        <a:pt x="18" y="291"/>
                      </a:lnTo>
                      <a:lnTo>
                        <a:pt x="15" y="389"/>
                      </a:lnTo>
                      <a:lnTo>
                        <a:pt x="25" y="48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8" name="Freeform 12">
                  <a:extLst>
                    <a:ext uri="{FF2B5EF4-FFF2-40B4-BE49-F238E27FC236}">
                      <a16:creationId xmlns:a16="http://schemas.microsoft.com/office/drawing/2014/main" id="{E11F6147-B4EF-459E-9F22-0FADC6C595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6571" y="4893801"/>
                  <a:ext cx="579749" cy="423277"/>
                </a:xfrm>
                <a:custGeom>
                  <a:avLst/>
                  <a:gdLst>
                    <a:gd name="T0" fmla="*/ 2147483646 w 449"/>
                    <a:gd name="T1" fmla="*/ 0 h 329"/>
                    <a:gd name="T2" fmla="*/ 2147483646 w 449"/>
                    <a:gd name="T3" fmla="*/ 2147483646 h 329"/>
                    <a:gd name="T4" fmla="*/ 2147483646 w 449"/>
                    <a:gd name="T5" fmla="*/ 2147483646 h 329"/>
                    <a:gd name="T6" fmla="*/ 2147483646 w 449"/>
                    <a:gd name="T7" fmla="*/ 2147483646 h 329"/>
                    <a:gd name="T8" fmla="*/ 0 w 449"/>
                    <a:gd name="T9" fmla="*/ 2147483646 h 329"/>
                    <a:gd name="T10" fmla="*/ 2147483646 w 449"/>
                    <a:gd name="T11" fmla="*/ 2147483646 h 329"/>
                    <a:gd name="T12" fmla="*/ 2147483646 w 449"/>
                    <a:gd name="T13" fmla="*/ 2147483646 h 329"/>
                    <a:gd name="T14" fmla="*/ 2147483646 w 449"/>
                    <a:gd name="T15" fmla="*/ 2147483646 h 329"/>
                    <a:gd name="T16" fmla="*/ 2147483646 w 449"/>
                    <a:gd name="T17" fmla="*/ 2147483646 h 329"/>
                    <a:gd name="T18" fmla="*/ 2147483646 w 449"/>
                    <a:gd name="T19" fmla="*/ 2147483646 h 329"/>
                    <a:gd name="T20" fmla="*/ 2147483646 w 449"/>
                    <a:gd name="T21" fmla="*/ 2147483646 h 329"/>
                    <a:gd name="T22" fmla="*/ 2147483646 w 449"/>
                    <a:gd name="T23" fmla="*/ 2147483646 h 329"/>
                    <a:gd name="T24" fmla="*/ 2147483646 w 449"/>
                    <a:gd name="T25" fmla="*/ 2147483646 h 329"/>
                    <a:gd name="T26" fmla="*/ 2147483646 w 449"/>
                    <a:gd name="T27" fmla="*/ 2147483646 h 329"/>
                    <a:gd name="T28" fmla="*/ 2147483646 w 449"/>
                    <a:gd name="T29" fmla="*/ 2147483646 h 329"/>
                    <a:gd name="T30" fmla="*/ 2147483646 w 449"/>
                    <a:gd name="T31" fmla="*/ 2147483646 h 329"/>
                    <a:gd name="T32" fmla="*/ 2147483646 w 449"/>
                    <a:gd name="T33" fmla="*/ 2147483646 h 329"/>
                    <a:gd name="T34" fmla="*/ 2147483646 w 449"/>
                    <a:gd name="T35" fmla="*/ 2147483646 h 329"/>
                    <a:gd name="T36" fmla="*/ 2147483646 w 449"/>
                    <a:gd name="T37" fmla="*/ 2147483646 h 329"/>
                    <a:gd name="T38" fmla="*/ 2147483646 w 449"/>
                    <a:gd name="T39" fmla="*/ 2147483646 h 329"/>
                    <a:gd name="T40" fmla="*/ 2147483646 w 449"/>
                    <a:gd name="T41" fmla="*/ 2147483646 h 329"/>
                    <a:gd name="T42" fmla="*/ 2147483646 w 449"/>
                    <a:gd name="T43" fmla="*/ 2147483646 h 329"/>
                    <a:gd name="T44" fmla="*/ 2147483646 w 449"/>
                    <a:gd name="T45" fmla="*/ 2147483646 h 329"/>
                    <a:gd name="T46" fmla="*/ 2147483646 w 449"/>
                    <a:gd name="T47" fmla="*/ 2147483646 h 329"/>
                    <a:gd name="T48" fmla="*/ 2147483646 w 449"/>
                    <a:gd name="T49" fmla="*/ 2147483646 h 329"/>
                    <a:gd name="T50" fmla="*/ 2147483646 w 449"/>
                    <a:gd name="T51" fmla="*/ 2147483646 h 329"/>
                    <a:gd name="T52" fmla="*/ 2147483646 w 449"/>
                    <a:gd name="T53" fmla="*/ 2147483646 h 329"/>
                    <a:gd name="T54" fmla="*/ 2147483646 w 449"/>
                    <a:gd name="T55" fmla="*/ 0 h 32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449" h="329">
                      <a:moveTo>
                        <a:pt x="110" y="0"/>
                      </a:moveTo>
                      <a:lnTo>
                        <a:pt x="45" y="62"/>
                      </a:lnTo>
                      <a:lnTo>
                        <a:pt x="23" y="111"/>
                      </a:lnTo>
                      <a:lnTo>
                        <a:pt x="19" y="155"/>
                      </a:lnTo>
                      <a:lnTo>
                        <a:pt x="0" y="198"/>
                      </a:lnTo>
                      <a:lnTo>
                        <a:pt x="2" y="242"/>
                      </a:lnTo>
                      <a:lnTo>
                        <a:pt x="40" y="236"/>
                      </a:lnTo>
                      <a:lnTo>
                        <a:pt x="58" y="255"/>
                      </a:lnTo>
                      <a:lnTo>
                        <a:pt x="55" y="288"/>
                      </a:lnTo>
                      <a:lnTo>
                        <a:pt x="91" y="289"/>
                      </a:lnTo>
                      <a:lnTo>
                        <a:pt x="178" y="315"/>
                      </a:lnTo>
                      <a:lnTo>
                        <a:pt x="223" y="329"/>
                      </a:lnTo>
                      <a:lnTo>
                        <a:pt x="280" y="269"/>
                      </a:lnTo>
                      <a:lnTo>
                        <a:pt x="349" y="287"/>
                      </a:lnTo>
                      <a:lnTo>
                        <a:pt x="373" y="264"/>
                      </a:lnTo>
                      <a:lnTo>
                        <a:pt x="407" y="281"/>
                      </a:lnTo>
                      <a:lnTo>
                        <a:pt x="421" y="230"/>
                      </a:lnTo>
                      <a:lnTo>
                        <a:pt x="449" y="231"/>
                      </a:lnTo>
                      <a:lnTo>
                        <a:pt x="449" y="209"/>
                      </a:lnTo>
                      <a:lnTo>
                        <a:pt x="419" y="176"/>
                      </a:lnTo>
                      <a:lnTo>
                        <a:pt x="391" y="180"/>
                      </a:lnTo>
                      <a:lnTo>
                        <a:pt x="361" y="153"/>
                      </a:lnTo>
                      <a:lnTo>
                        <a:pt x="352" y="96"/>
                      </a:lnTo>
                      <a:lnTo>
                        <a:pt x="337" y="50"/>
                      </a:lnTo>
                      <a:lnTo>
                        <a:pt x="257" y="27"/>
                      </a:lnTo>
                      <a:lnTo>
                        <a:pt x="224" y="5"/>
                      </a:lnTo>
                      <a:lnTo>
                        <a:pt x="175" y="15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Freeform 13">
                  <a:extLst>
                    <a:ext uri="{FF2B5EF4-FFF2-40B4-BE49-F238E27FC236}">
                      <a16:creationId xmlns:a16="http://schemas.microsoft.com/office/drawing/2014/main" id="{67C32772-05A7-4099-8341-428F8A6C1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0295" y="4365270"/>
                  <a:ext cx="675828" cy="667736"/>
                </a:xfrm>
                <a:custGeom>
                  <a:avLst/>
                  <a:gdLst>
                    <a:gd name="T0" fmla="*/ 524 w 524"/>
                    <a:gd name="T1" fmla="*/ 169 h 517"/>
                    <a:gd name="T2" fmla="*/ 512 w 524"/>
                    <a:gd name="T3" fmla="*/ 228 h 517"/>
                    <a:gd name="T4" fmla="*/ 479 w 524"/>
                    <a:gd name="T5" fmla="*/ 261 h 517"/>
                    <a:gd name="T6" fmla="*/ 449 w 524"/>
                    <a:gd name="T7" fmla="*/ 322 h 517"/>
                    <a:gd name="T8" fmla="*/ 420 w 524"/>
                    <a:gd name="T9" fmla="*/ 373 h 517"/>
                    <a:gd name="T10" fmla="*/ 374 w 524"/>
                    <a:gd name="T11" fmla="*/ 408 h 517"/>
                    <a:gd name="T12" fmla="*/ 306 w 524"/>
                    <a:gd name="T13" fmla="*/ 471 h 517"/>
                    <a:gd name="T14" fmla="*/ 284 w 524"/>
                    <a:gd name="T15" fmla="*/ 517 h 517"/>
                    <a:gd name="T16" fmla="*/ 266 w 524"/>
                    <a:gd name="T17" fmla="*/ 499 h 517"/>
                    <a:gd name="T18" fmla="*/ 228 w 524"/>
                    <a:gd name="T19" fmla="*/ 502 h 517"/>
                    <a:gd name="T20" fmla="*/ 201 w 524"/>
                    <a:gd name="T21" fmla="*/ 486 h 517"/>
                    <a:gd name="T22" fmla="*/ 186 w 524"/>
                    <a:gd name="T23" fmla="*/ 442 h 517"/>
                    <a:gd name="T24" fmla="*/ 191 w 524"/>
                    <a:gd name="T25" fmla="*/ 399 h 517"/>
                    <a:gd name="T26" fmla="*/ 165 w 524"/>
                    <a:gd name="T27" fmla="*/ 367 h 517"/>
                    <a:gd name="T28" fmla="*/ 135 w 524"/>
                    <a:gd name="T29" fmla="*/ 367 h 517"/>
                    <a:gd name="T30" fmla="*/ 105 w 524"/>
                    <a:gd name="T31" fmla="*/ 387 h 517"/>
                    <a:gd name="T32" fmla="*/ 51 w 524"/>
                    <a:gd name="T33" fmla="*/ 385 h 517"/>
                    <a:gd name="T34" fmla="*/ 24 w 524"/>
                    <a:gd name="T35" fmla="*/ 366 h 517"/>
                    <a:gd name="T36" fmla="*/ 35 w 524"/>
                    <a:gd name="T37" fmla="*/ 289 h 517"/>
                    <a:gd name="T38" fmla="*/ 0 w 524"/>
                    <a:gd name="T39" fmla="*/ 238 h 517"/>
                    <a:gd name="T40" fmla="*/ 29 w 524"/>
                    <a:gd name="T41" fmla="*/ 214 h 517"/>
                    <a:gd name="T42" fmla="*/ 14 w 524"/>
                    <a:gd name="T43" fmla="*/ 189 h 517"/>
                    <a:gd name="T44" fmla="*/ 42 w 524"/>
                    <a:gd name="T45" fmla="*/ 132 h 517"/>
                    <a:gd name="T46" fmla="*/ 54 w 524"/>
                    <a:gd name="T47" fmla="*/ 57 h 517"/>
                    <a:gd name="T48" fmla="*/ 104 w 524"/>
                    <a:gd name="T49" fmla="*/ 3 h 517"/>
                    <a:gd name="T50" fmla="*/ 179 w 524"/>
                    <a:gd name="T51" fmla="*/ 3 h 517"/>
                    <a:gd name="T52" fmla="*/ 225 w 524"/>
                    <a:gd name="T53" fmla="*/ 37 h 517"/>
                    <a:gd name="T54" fmla="*/ 251 w 524"/>
                    <a:gd name="T55" fmla="*/ 18 h 517"/>
                    <a:gd name="T56" fmla="*/ 284 w 524"/>
                    <a:gd name="T57" fmla="*/ 27 h 517"/>
                    <a:gd name="T58" fmla="*/ 311 w 524"/>
                    <a:gd name="T59" fmla="*/ 0 h 517"/>
                    <a:gd name="T60" fmla="*/ 330 w 524"/>
                    <a:gd name="T61" fmla="*/ 15 h 517"/>
                    <a:gd name="T62" fmla="*/ 320 w 524"/>
                    <a:gd name="T63" fmla="*/ 40 h 517"/>
                    <a:gd name="T64" fmla="*/ 339 w 524"/>
                    <a:gd name="T65" fmla="*/ 63 h 517"/>
                    <a:gd name="T66" fmla="*/ 363 w 524"/>
                    <a:gd name="T67" fmla="*/ 54 h 517"/>
                    <a:gd name="T68" fmla="*/ 392 w 524"/>
                    <a:gd name="T69" fmla="*/ 88 h 517"/>
                    <a:gd name="T70" fmla="*/ 389 w 524"/>
                    <a:gd name="T71" fmla="*/ 114 h 517"/>
                    <a:gd name="T72" fmla="*/ 414 w 524"/>
                    <a:gd name="T73" fmla="*/ 108 h 517"/>
                    <a:gd name="T74" fmla="*/ 444 w 524"/>
                    <a:gd name="T75" fmla="*/ 127 h 517"/>
                    <a:gd name="T76" fmla="*/ 482 w 524"/>
                    <a:gd name="T77" fmla="*/ 148 h 517"/>
                    <a:gd name="T78" fmla="*/ 524 w 524"/>
                    <a:gd name="T79" fmla="*/ 169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24" h="517">
                      <a:moveTo>
                        <a:pt x="524" y="169"/>
                      </a:moveTo>
                      <a:lnTo>
                        <a:pt x="512" y="228"/>
                      </a:lnTo>
                      <a:lnTo>
                        <a:pt x="479" y="261"/>
                      </a:lnTo>
                      <a:lnTo>
                        <a:pt x="449" y="322"/>
                      </a:lnTo>
                      <a:lnTo>
                        <a:pt x="420" y="373"/>
                      </a:lnTo>
                      <a:lnTo>
                        <a:pt x="374" y="408"/>
                      </a:lnTo>
                      <a:lnTo>
                        <a:pt x="306" y="471"/>
                      </a:lnTo>
                      <a:lnTo>
                        <a:pt x="284" y="517"/>
                      </a:lnTo>
                      <a:lnTo>
                        <a:pt x="266" y="499"/>
                      </a:lnTo>
                      <a:lnTo>
                        <a:pt x="228" y="502"/>
                      </a:lnTo>
                      <a:lnTo>
                        <a:pt x="201" y="486"/>
                      </a:lnTo>
                      <a:lnTo>
                        <a:pt x="186" y="442"/>
                      </a:lnTo>
                      <a:lnTo>
                        <a:pt x="191" y="399"/>
                      </a:lnTo>
                      <a:lnTo>
                        <a:pt x="165" y="367"/>
                      </a:lnTo>
                      <a:lnTo>
                        <a:pt x="135" y="367"/>
                      </a:lnTo>
                      <a:lnTo>
                        <a:pt x="105" y="387"/>
                      </a:lnTo>
                      <a:lnTo>
                        <a:pt x="51" y="385"/>
                      </a:lnTo>
                      <a:lnTo>
                        <a:pt x="24" y="366"/>
                      </a:lnTo>
                      <a:lnTo>
                        <a:pt x="35" y="289"/>
                      </a:lnTo>
                      <a:lnTo>
                        <a:pt x="0" y="238"/>
                      </a:lnTo>
                      <a:lnTo>
                        <a:pt x="29" y="214"/>
                      </a:lnTo>
                      <a:lnTo>
                        <a:pt x="14" y="189"/>
                      </a:lnTo>
                      <a:lnTo>
                        <a:pt x="42" y="132"/>
                      </a:lnTo>
                      <a:lnTo>
                        <a:pt x="54" y="57"/>
                      </a:lnTo>
                      <a:lnTo>
                        <a:pt x="104" y="3"/>
                      </a:lnTo>
                      <a:lnTo>
                        <a:pt x="179" y="3"/>
                      </a:lnTo>
                      <a:lnTo>
                        <a:pt x="225" y="37"/>
                      </a:lnTo>
                      <a:lnTo>
                        <a:pt x="251" y="18"/>
                      </a:lnTo>
                      <a:lnTo>
                        <a:pt x="284" y="27"/>
                      </a:lnTo>
                      <a:lnTo>
                        <a:pt x="311" y="0"/>
                      </a:lnTo>
                      <a:lnTo>
                        <a:pt x="330" y="15"/>
                      </a:lnTo>
                      <a:lnTo>
                        <a:pt x="320" y="40"/>
                      </a:lnTo>
                      <a:lnTo>
                        <a:pt x="339" y="63"/>
                      </a:lnTo>
                      <a:lnTo>
                        <a:pt x="363" y="54"/>
                      </a:lnTo>
                      <a:lnTo>
                        <a:pt x="392" y="88"/>
                      </a:lnTo>
                      <a:lnTo>
                        <a:pt x="389" y="114"/>
                      </a:lnTo>
                      <a:lnTo>
                        <a:pt x="414" y="108"/>
                      </a:lnTo>
                      <a:lnTo>
                        <a:pt x="444" y="127"/>
                      </a:lnTo>
                      <a:lnTo>
                        <a:pt x="482" y="148"/>
                      </a:lnTo>
                      <a:lnTo>
                        <a:pt x="524" y="16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Freeform 14">
                  <a:extLst>
                    <a:ext uri="{FF2B5EF4-FFF2-40B4-BE49-F238E27FC236}">
                      <a16:creationId xmlns:a16="http://schemas.microsoft.com/office/drawing/2014/main" id="{FF43A187-61A1-48C2-9561-229CD71FE3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0988" y="5229932"/>
                  <a:ext cx="462925" cy="357635"/>
                </a:xfrm>
                <a:custGeom>
                  <a:avLst/>
                  <a:gdLst>
                    <a:gd name="T0" fmla="*/ 2147483646 w 360"/>
                    <a:gd name="T1" fmla="*/ 2147483646 h 276"/>
                    <a:gd name="T2" fmla="*/ 0 w 360"/>
                    <a:gd name="T3" fmla="*/ 2147483646 h 276"/>
                    <a:gd name="T4" fmla="*/ 2147483646 w 360"/>
                    <a:gd name="T5" fmla="*/ 2147483646 h 276"/>
                    <a:gd name="T6" fmla="*/ 2147483646 w 360"/>
                    <a:gd name="T7" fmla="*/ 2147483646 h 276"/>
                    <a:gd name="T8" fmla="*/ 2147483646 w 360"/>
                    <a:gd name="T9" fmla="*/ 2147483646 h 276"/>
                    <a:gd name="T10" fmla="*/ 2147483646 w 360"/>
                    <a:gd name="T11" fmla="*/ 2147483646 h 276"/>
                    <a:gd name="T12" fmla="*/ 2147483646 w 360"/>
                    <a:gd name="T13" fmla="*/ 2147483646 h 276"/>
                    <a:gd name="T14" fmla="*/ 2147483646 w 360"/>
                    <a:gd name="T15" fmla="*/ 2147483646 h 276"/>
                    <a:gd name="T16" fmla="*/ 2147483646 w 360"/>
                    <a:gd name="T17" fmla="*/ 2147483646 h 276"/>
                    <a:gd name="T18" fmla="*/ 2147483646 w 360"/>
                    <a:gd name="T19" fmla="*/ 2147483646 h 276"/>
                    <a:gd name="T20" fmla="*/ 2147483646 w 360"/>
                    <a:gd name="T21" fmla="*/ 2147483646 h 276"/>
                    <a:gd name="T22" fmla="*/ 2147483646 w 360"/>
                    <a:gd name="T23" fmla="*/ 2147483646 h 276"/>
                    <a:gd name="T24" fmla="*/ 2147483646 w 360"/>
                    <a:gd name="T25" fmla="*/ 2147483646 h 276"/>
                    <a:gd name="T26" fmla="*/ 2147483646 w 360"/>
                    <a:gd name="T27" fmla="*/ 2147483646 h 276"/>
                    <a:gd name="T28" fmla="*/ 2147483646 w 360"/>
                    <a:gd name="T29" fmla="*/ 2147483646 h 276"/>
                    <a:gd name="T30" fmla="*/ 2147483646 w 360"/>
                    <a:gd name="T31" fmla="*/ 2147483646 h 276"/>
                    <a:gd name="T32" fmla="*/ 2147483646 w 360"/>
                    <a:gd name="T33" fmla="*/ 2147483646 h 276"/>
                    <a:gd name="T34" fmla="*/ 2147483646 w 360"/>
                    <a:gd name="T35" fmla="*/ 2147483646 h 276"/>
                    <a:gd name="T36" fmla="*/ 2147483646 w 360"/>
                    <a:gd name="T37" fmla="*/ 0 h 276"/>
                    <a:gd name="T38" fmla="*/ 2147483646 w 360"/>
                    <a:gd name="T39" fmla="*/ 2147483646 h 276"/>
                    <a:gd name="T40" fmla="*/ 2147483646 w 360"/>
                    <a:gd name="T41" fmla="*/ 2147483646 h 276"/>
                    <a:gd name="T42" fmla="*/ 2147483646 w 360"/>
                    <a:gd name="T43" fmla="*/ 2147483646 h 276"/>
                    <a:gd name="T44" fmla="*/ 2147483646 w 360"/>
                    <a:gd name="T45" fmla="*/ 2147483646 h 276"/>
                    <a:gd name="T46" fmla="*/ 2147483646 w 360"/>
                    <a:gd name="T47" fmla="*/ 2147483646 h 27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60" h="276">
                      <a:moveTo>
                        <a:pt x="6" y="27"/>
                      </a:moveTo>
                      <a:lnTo>
                        <a:pt x="0" y="93"/>
                      </a:lnTo>
                      <a:lnTo>
                        <a:pt x="45" y="99"/>
                      </a:lnTo>
                      <a:lnTo>
                        <a:pt x="76" y="113"/>
                      </a:lnTo>
                      <a:lnTo>
                        <a:pt x="111" y="108"/>
                      </a:lnTo>
                      <a:lnTo>
                        <a:pt x="133" y="118"/>
                      </a:lnTo>
                      <a:lnTo>
                        <a:pt x="174" y="131"/>
                      </a:lnTo>
                      <a:lnTo>
                        <a:pt x="193" y="168"/>
                      </a:lnTo>
                      <a:lnTo>
                        <a:pt x="240" y="201"/>
                      </a:lnTo>
                      <a:lnTo>
                        <a:pt x="269" y="209"/>
                      </a:lnTo>
                      <a:lnTo>
                        <a:pt x="250" y="257"/>
                      </a:lnTo>
                      <a:lnTo>
                        <a:pt x="267" y="276"/>
                      </a:lnTo>
                      <a:lnTo>
                        <a:pt x="325" y="222"/>
                      </a:lnTo>
                      <a:lnTo>
                        <a:pt x="354" y="192"/>
                      </a:lnTo>
                      <a:lnTo>
                        <a:pt x="346" y="129"/>
                      </a:lnTo>
                      <a:lnTo>
                        <a:pt x="360" y="96"/>
                      </a:lnTo>
                      <a:lnTo>
                        <a:pt x="345" y="50"/>
                      </a:lnTo>
                      <a:lnTo>
                        <a:pt x="360" y="23"/>
                      </a:lnTo>
                      <a:lnTo>
                        <a:pt x="324" y="0"/>
                      </a:lnTo>
                      <a:lnTo>
                        <a:pt x="301" y="27"/>
                      </a:lnTo>
                      <a:lnTo>
                        <a:pt x="228" y="8"/>
                      </a:lnTo>
                      <a:lnTo>
                        <a:pt x="172" y="68"/>
                      </a:lnTo>
                      <a:lnTo>
                        <a:pt x="40" y="26"/>
                      </a:lnTo>
                      <a:lnTo>
                        <a:pt x="6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Freeform 15">
                  <a:extLst>
                    <a:ext uri="{FF2B5EF4-FFF2-40B4-BE49-F238E27FC236}">
                      <a16:creationId xmlns:a16="http://schemas.microsoft.com/office/drawing/2014/main" id="{1D27C287-C2A6-4F4E-AEDD-CA7624CEB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2007" y="5349898"/>
                  <a:ext cx="650716" cy="648496"/>
                </a:xfrm>
                <a:custGeom>
                  <a:avLst/>
                  <a:gdLst>
                    <a:gd name="T0" fmla="*/ 2147483646 w 507"/>
                    <a:gd name="T1" fmla="*/ 2147483646 h 501"/>
                    <a:gd name="T2" fmla="*/ 2147483646 w 507"/>
                    <a:gd name="T3" fmla="*/ 0 h 501"/>
                    <a:gd name="T4" fmla="*/ 2147483646 w 507"/>
                    <a:gd name="T5" fmla="*/ 2147483646 h 501"/>
                    <a:gd name="T6" fmla="*/ 2147483646 w 507"/>
                    <a:gd name="T7" fmla="*/ 2147483646 h 501"/>
                    <a:gd name="T8" fmla="*/ 2147483646 w 507"/>
                    <a:gd name="T9" fmla="*/ 2147483646 h 501"/>
                    <a:gd name="T10" fmla="*/ 0 w 507"/>
                    <a:gd name="T11" fmla="*/ 2147483646 h 501"/>
                    <a:gd name="T12" fmla="*/ 2147483646 w 507"/>
                    <a:gd name="T13" fmla="*/ 2147483646 h 501"/>
                    <a:gd name="T14" fmla="*/ 2147483646 w 507"/>
                    <a:gd name="T15" fmla="*/ 2147483646 h 501"/>
                    <a:gd name="T16" fmla="*/ 2147483646 w 507"/>
                    <a:gd name="T17" fmla="*/ 2147483646 h 501"/>
                    <a:gd name="T18" fmla="*/ 2147483646 w 507"/>
                    <a:gd name="T19" fmla="*/ 2147483646 h 501"/>
                    <a:gd name="T20" fmla="*/ 2147483646 w 507"/>
                    <a:gd name="T21" fmla="*/ 2147483646 h 501"/>
                    <a:gd name="T22" fmla="*/ 2147483646 w 507"/>
                    <a:gd name="T23" fmla="*/ 2147483646 h 501"/>
                    <a:gd name="T24" fmla="*/ 2147483646 w 507"/>
                    <a:gd name="T25" fmla="*/ 2147483646 h 501"/>
                    <a:gd name="T26" fmla="*/ 2147483646 w 507"/>
                    <a:gd name="T27" fmla="*/ 2147483646 h 501"/>
                    <a:gd name="T28" fmla="*/ 2147483646 w 507"/>
                    <a:gd name="T29" fmla="*/ 2147483646 h 501"/>
                    <a:gd name="T30" fmla="*/ 2147483646 w 507"/>
                    <a:gd name="T31" fmla="*/ 2147483646 h 501"/>
                    <a:gd name="T32" fmla="*/ 2147483646 w 507"/>
                    <a:gd name="T33" fmla="*/ 2147483646 h 501"/>
                    <a:gd name="T34" fmla="*/ 2147483646 w 507"/>
                    <a:gd name="T35" fmla="*/ 2147483646 h 501"/>
                    <a:gd name="T36" fmla="*/ 2147483646 w 507"/>
                    <a:gd name="T37" fmla="*/ 2147483646 h 501"/>
                    <a:gd name="T38" fmla="*/ 2147483646 w 507"/>
                    <a:gd name="T39" fmla="*/ 2147483646 h 501"/>
                    <a:gd name="T40" fmla="*/ 2147483646 w 507"/>
                    <a:gd name="T41" fmla="*/ 2147483646 h 501"/>
                    <a:gd name="T42" fmla="*/ 2147483646 w 507"/>
                    <a:gd name="T43" fmla="*/ 2147483646 h 501"/>
                    <a:gd name="T44" fmla="*/ 2147483646 w 507"/>
                    <a:gd name="T45" fmla="*/ 2147483646 h 501"/>
                    <a:gd name="T46" fmla="*/ 2147483646 w 507"/>
                    <a:gd name="T47" fmla="*/ 2147483646 h 501"/>
                    <a:gd name="T48" fmla="*/ 2147483646 w 507"/>
                    <a:gd name="T49" fmla="*/ 2147483646 h 501"/>
                    <a:gd name="T50" fmla="*/ 2147483646 w 507"/>
                    <a:gd name="T51" fmla="*/ 2147483646 h 501"/>
                    <a:gd name="T52" fmla="*/ 2147483646 w 507"/>
                    <a:gd name="T53" fmla="*/ 2147483646 h 501"/>
                    <a:gd name="T54" fmla="*/ 2147483646 w 507"/>
                    <a:gd name="T55" fmla="*/ 2147483646 h 501"/>
                    <a:gd name="T56" fmla="*/ 2147483646 w 507"/>
                    <a:gd name="T57" fmla="*/ 2147483646 h 501"/>
                    <a:gd name="T58" fmla="*/ 2147483646 w 507"/>
                    <a:gd name="T59" fmla="*/ 2147483646 h 501"/>
                    <a:gd name="T60" fmla="*/ 2147483646 w 507"/>
                    <a:gd name="T61" fmla="*/ 2147483646 h 501"/>
                    <a:gd name="T62" fmla="*/ 2147483646 w 507"/>
                    <a:gd name="T63" fmla="*/ 2147483646 h 501"/>
                    <a:gd name="T64" fmla="*/ 2147483646 w 507"/>
                    <a:gd name="T65" fmla="*/ 2147483646 h 501"/>
                    <a:gd name="T66" fmla="*/ 2147483646 w 507"/>
                    <a:gd name="T67" fmla="*/ 2147483646 h 501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07" h="501">
                      <a:moveTo>
                        <a:pt x="283" y="5"/>
                      </a:moveTo>
                      <a:lnTo>
                        <a:pt x="240" y="0"/>
                      </a:lnTo>
                      <a:lnTo>
                        <a:pt x="216" y="20"/>
                      </a:lnTo>
                      <a:lnTo>
                        <a:pt x="177" y="36"/>
                      </a:lnTo>
                      <a:lnTo>
                        <a:pt x="109" y="84"/>
                      </a:lnTo>
                      <a:lnTo>
                        <a:pt x="0" y="222"/>
                      </a:lnTo>
                      <a:lnTo>
                        <a:pt x="27" y="245"/>
                      </a:lnTo>
                      <a:lnTo>
                        <a:pt x="42" y="225"/>
                      </a:lnTo>
                      <a:lnTo>
                        <a:pt x="103" y="302"/>
                      </a:lnTo>
                      <a:lnTo>
                        <a:pt x="133" y="287"/>
                      </a:lnTo>
                      <a:lnTo>
                        <a:pt x="211" y="336"/>
                      </a:lnTo>
                      <a:lnTo>
                        <a:pt x="285" y="420"/>
                      </a:lnTo>
                      <a:lnTo>
                        <a:pt x="262" y="467"/>
                      </a:lnTo>
                      <a:lnTo>
                        <a:pt x="273" y="501"/>
                      </a:lnTo>
                      <a:lnTo>
                        <a:pt x="318" y="450"/>
                      </a:lnTo>
                      <a:lnTo>
                        <a:pt x="366" y="371"/>
                      </a:lnTo>
                      <a:lnTo>
                        <a:pt x="391" y="335"/>
                      </a:lnTo>
                      <a:lnTo>
                        <a:pt x="400" y="284"/>
                      </a:lnTo>
                      <a:lnTo>
                        <a:pt x="417" y="249"/>
                      </a:lnTo>
                      <a:lnTo>
                        <a:pt x="454" y="239"/>
                      </a:lnTo>
                      <a:lnTo>
                        <a:pt x="462" y="276"/>
                      </a:lnTo>
                      <a:lnTo>
                        <a:pt x="405" y="329"/>
                      </a:lnTo>
                      <a:lnTo>
                        <a:pt x="406" y="351"/>
                      </a:lnTo>
                      <a:lnTo>
                        <a:pt x="481" y="285"/>
                      </a:lnTo>
                      <a:lnTo>
                        <a:pt x="505" y="182"/>
                      </a:lnTo>
                      <a:lnTo>
                        <a:pt x="489" y="162"/>
                      </a:lnTo>
                      <a:lnTo>
                        <a:pt x="507" y="114"/>
                      </a:lnTo>
                      <a:lnTo>
                        <a:pt x="480" y="107"/>
                      </a:lnTo>
                      <a:lnTo>
                        <a:pt x="430" y="75"/>
                      </a:lnTo>
                      <a:lnTo>
                        <a:pt x="415" y="38"/>
                      </a:lnTo>
                      <a:lnTo>
                        <a:pt x="373" y="26"/>
                      </a:lnTo>
                      <a:lnTo>
                        <a:pt x="351" y="15"/>
                      </a:lnTo>
                      <a:lnTo>
                        <a:pt x="315" y="21"/>
                      </a:lnTo>
                      <a:lnTo>
                        <a:pt x="283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2" name="Freeform 16">
                  <a:extLst>
                    <a:ext uri="{FF2B5EF4-FFF2-40B4-BE49-F238E27FC236}">
                      <a16:creationId xmlns:a16="http://schemas.microsoft.com/office/drawing/2014/main" id="{974248EC-F70A-486A-AB83-7CD25159D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3220" y="3912568"/>
                  <a:ext cx="692205" cy="670000"/>
                </a:xfrm>
                <a:custGeom>
                  <a:avLst/>
                  <a:gdLst>
                    <a:gd name="T0" fmla="*/ 530 w 537"/>
                    <a:gd name="T1" fmla="*/ 26 h 518"/>
                    <a:gd name="T2" fmla="*/ 528 w 537"/>
                    <a:gd name="T3" fmla="*/ 92 h 518"/>
                    <a:gd name="T4" fmla="*/ 537 w 537"/>
                    <a:gd name="T5" fmla="*/ 185 h 518"/>
                    <a:gd name="T6" fmla="*/ 492 w 537"/>
                    <a:gd name="T7" fmla="*/ 185 h 518"/>
                    <a:gd name="T8" fmla="*/ 446 w 537"/>
                    <a:gd name="T9" fmla="*/ 230 h 518"/>
                    <a:gd name="T10" fmla="*/ 470 w 537"/>
                    <a:gd name="T11" fmla="*/ 260 h 518"/>
                    <a:gd name="T12" fmla="*/ 443 w 537"/>
                    <a:gd name="T13" fmla="*/ 291 h 518"/>
                    <a:gd name="T14" fmla="*/ 447 w 537"/>
                    <a:gd name="T15" fmla="*/ 323 h 518"/>
                    <a:gd name="T16" fmla="*/ 401 w 537"/>
                    <a:gd name="T17" fmla="*/ 365 h 518"/>
                    <a:gd name="T18" fmla="*/ 419 w 537"/>
                    <a:gd name="T19" fmla="*/ 417 h 518"/>
                    <a:gd name="T20" fmla="*/ 402 w 537"/>
                    <a:gd name="T21" fmla="*/ 461 h 518"/>
                    <a:gd name="T22" fmla="*/ 339 w 537"/>
                    <a:gd name="T23" fmla="*/ 440 h 518"/>
                    <a:gd name="T24" fmla="*/ 219 w 537"/>
                    <a:gd name="T25" fmla="*/ 458 h 518"/>
                    <a:gd name="T26" fmla="*/ 162 w 537"/>
                    <a:gd name="T27" fmla="*/ 518 h 518"/>
                    <a:gd name="T28" fmla="*/ 53 w 537"/>
                    <a:gd name="T29" fmla="*/ 459 h 518"/>
                    <a:gd name="T30" fmla="*/ 29 w 537"/>
                    <a:gd name="T31" fmla="*/ 462 h 518"/>
                    <a:gd name="T32" fmla="*/ 30 w 537"/>
                    <a:gd name="T33" fmla="*/ 437 h 518"/>
                    <a:gd name="T34" fmla="*/ 0 w 537"/>
                    <a:gd name="T35" fmla="*/ 404 h 518"/>
                    <a:gd name="T36" fmla="*/ 2 w 537"/>
                    <a:gd name="T37" fmla="*/ 338 h 518"/>
                    <a:gd name="T38" fmla="*/ 36 w 537"/>
                    <a:gd name="T39" fmla="*/ 302 h 518"/>
                    <a:gd name="T40" fmla="*/ 54 w 537"/>
                    <a:gd name="T41" fmla="*/ 254 h 518"/>
                    <a:gd name="T42" fmla="*/ 104 w 537"/>
                    <a:gd name="T43" fmla="*/ 239 h 518"/>
                    <a:gd name="T44" fmla="*/ 117 w 537"/>
                    <a:gd name="T45" fmla="*/ 215 h 518"/>
                    <a:gd name="T46" fmla="*/ 113 w 537"/>
                    <a:gd name="T47" fmla="*/ 194 h 518"/>
                    <a:gd name="T48" fmla="*/ 165 w 537"/>
                    <a:gd name="T49" fmla="*/ 165 h 518"/>
                    <a:gd name="T50" fmla="*/ 164 w 537"/>
                    <a:gd name="T51" fmla="*/ 126 h 518"/>
                    <a:gd name="T52" fmla="*/ 182 w 537"/>
                    <a:gd name="T53" fmla="*/ 95 h 518"/>
                    <a:gd name="T54" fmla="*/ 197 w 537"/>
                    <a:gd name="T55" fmla="*/ 51 h 518"/>
                    <a:gd name="T56" fmla="*/ 201 w 537"/>
                    <a:gd name="T57" fmla="*/ 15 h 518"/>
                    <a:gd name="T58" fmla="*/ 228 w 537"/>
                    <a:gd name="T59" fmla="*/ 0 h 518"/>
                    <a:gd name="T60" fmla="*/ 272 w 537"/>
                    <a:gd name="T61" fmla="*/ 50 h 518"/>
                    <a:gd name="T62" fmla="*/ 326 w 537"/>
                    <a:gd name="T63" fmla="*/ 29 h 518"/>
                    <a:gd name="T64" fmla="*/ 389 w 537"/>
                    <a:gd name="T65" fmla="*/ 44 h 518"/>
                    <a:gd name="T66" fmla="*/ 459 w 537"/>
                    <a:gd name="T67" fmla="*/ 47 h 518"/>
                    <a:gd name="T68" fmla="*/ 530 w 537"/>
                    <a:gd name="T69" fmla="*/ 26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37" h="518">
                      <a:moveTo>
                        <a:pt x="530" y="26"/>
                      </a:moveTo>
                      <a:lnTo>
                        <a:pt x="528" y="92"/>
                      </a:lnTo>
                      <a:lnTo>
                        <a:pt x="537" y="185"/>
                      </a:lnTo>
                      <a:lnTo>
                        <a:pt x="492" y="185"/>
                      </a:lnTo>
                      <a:lnTo>
                        <a:pt x="446" y="230"/>
                      </a:lnTo>
                      <a:lnTo>
                        <a:pt x="470" y="260"/>
                      </a:lnTo>
                      <a:lnTo>
                        <a:pt x="443" y="291"/>
                      </a:lnTo>
                      <a:lnTo>
                        <a:pt x="447" y="323"/>
                      </a:lnTo>
                      <a:lnTo>
                        <a:pt x="401" y="365"/>
                      </a:lnTo>
                      <a:lnTo>
                        <a:pt x="419" y="417"/>
                      </a:lnTo>
                      <a:lnTo>
                        <a:pt x="402" y="461"/>
                      </a:lnTo>
                      <a:lnTo>
                        <a:pt x="339" y="440"/>
                      </a:lnTo>
                      <a:lnTo>
                        <a:pt x="219" y="458"/>
                      </a:lnTo>
                      <a:lnTo>
                        <a:pt x="162" y="518"/>
                      </a:lnTo>
                      <a:lnTo>
                        <a:pt x="53" y="459"/>
                      </a:lnTo>
                      <a:lnTo>
                        <a:pt x="29" y="462"/>
                      </a:lnTo>
                      <a:lnTo>
                        <a:pt x="30" y="437"/>
                      </a:lnTo>
                      <a:lnTo>
                        <a:pt x="0" y="404"/>
                      </a:lnTo>
                      <a:lnTo>
                        <a:pt x="2" y="338"/>
                      </a:lnTo>
                      <a:lnTo>
                        <a:pt x="36" y="302"/>
                      </a:lnTo>
                      <a:lnTo>
                        <a:pt x="54" y="254"/>
                      </a:lnTo>
                      <a:lnTo>
                        <a:pt x="104" y="239"/>
                      </a:lnTo>
                      <a:lnTo>
                        <a:pt x="117" y="215"/>
                      </a:lnTo>
                      <a:lnTo>
                        <a:pt x="113" y="194"/>
                      </a:lnTo>
                      <a:lnTo>
                        <a:pt x="165" y="165"/>
                      </a:lnTo>
                      <a:lnTo>
                        <a:pt x="164" y="126"/>
                      </a:lnTo>
                      <a:lnTo>
                        <a:pt x="182" y="95"/>
                      </a:lnTo>
                      <a:lnTo>
                        <a:pt x="197" y="51"/>
                      </a:lnTo>
                      <a:lnTo>
                        <a:pt x="201" y="15"/>
                      </a:lnTo>
                      <a:lnTo>
                        <a:pt x="228" y="0"/>
                      </a:lnTo>
                      <a:lnTo>
                        <a:pt x="272" y="50"/>
                      </a:lnTo>
                      <a:lnTo>
                        <a:pt x="326" y="29"/>
                      </a:lnTo>
                      <a:lnTo>
                        <a:pt x="389" y="44"/>
                      </a:lnTo>
                      <a:lnTo>
                        <a:pt x="459" y="47"/>
                      </a:lnTo>
                      <a:lnTo>
                        <a:pt x="530" y="2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3" name="Freeform 18">
                  <a:extLst>
                    <a:ext uri="{FF2B5EF4-FFF2-40B4-BE49-F238E27FC236}">
                      <a16:creationId xmlns:a16="http://schemas.microsoft.com/office/drawing/2014/main" id="{C56A2DBE-85C4-4155-8CB5-BEF13B974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284" y="3382906"/>
                  <a:ext cx="1108183" cy="1066114"/>
                </a:xfrm>
                <a:custGeom>
                  <a:avLst/>
                  <a:gdLst>
                    <a:gd name="T0" fmla="*/ 393 w 860"/>
                    <a:gd name="T1" fmla="*/ 141 h 825"/>
                    <a:gd name="T2" fmla="*/ 860 w 860"/>
                    <a:gd name="T3" fmla="*/ 183 h 825"/>
                    <a:gd name="T4" fmla="*/ 813 w 860"/>
                    <a:gd name="T5" fmla="*/ 264 h 825"/>
                    <a:gd name="T6" fmla="*/ 810 w 860"/>
                    <a:gd name="T7" fmla="*/ 339 h 825"/>
                    <a:gd name="T8" fmla="*/ 825 w 860"/>
                    <a:gd name="T9" fmla="*/ 367 h 825"/>
                    <a:gd name="T10" fmla="*/ 827 w 860"/>
                    <a:gd name="T11" fmla="*/ 421 h 825"/>
                    <a:gd name="T12" fmla="*/ 827 w 860"/>
                    <a:gd name="T13" fmla="*/ 456 h 825"/>
                    <a:gd name="T14" fmla="*/ 810 w 860"/>
                    <a:gd name="T15" fmla="*/ 501 h 825"/>
                    <a:gd name="T16" fmla="*/ 789 w 860"/>
                    <a:gd name="T17" fmla="*/ 535 h 825"/>
                    <a:gd name="T18" fmla="*/ 794 w 860"/>
                    <a:gd name="T19" fmla="*/ 574 h 825"/>
                    <a:gd name="T20" fmla="*/ 738 w 860"/>
                    <a:gd name="T21" fmla="*/ 601 h 825"/>
                    <a:gd name="T22" fmla="*/ 743 w 860"/>
                    <a:gd name="T23" fmla="*/ 621 h 825"/>
                    <a:gd name="T24" fmla="*/ 734 w 860"/>
                    <a:gd name="T25" fmla="*/ 649 h 825"/>
                    <a:gd name="T26" fmla="*/ 680 w 860"/>
                    <a:gd name="T27" fmla="*/ 661 h 825"/>
                    <a:gd name="T28" fmla="*/ 665 w 860"/>
                    <a:gd name="T29" fmla="*/ 708 h 825"/>
                    <a:gd name="T30" fmla="*/ 627 w 860"/>
                    <a:gd name="T31" fmla="*/ 748 h 825"/>
                    <a:gd name="T32" fmla="*/ 626 w 860"/>
                    <a:gd name="T33" fmla="*/ 814 h 825"/>
                    <a:gd name="T34" fmla="*/ 608 w 860"/>
                    <a:gd name="T35" fmla="*/ 825 h 825"/>
                    <a:gd name="T36" fmla="*/ 588 w 860"/>
                    <a:gd name="T37" fmla="*/ 796 h 825"/>
                    <a:gd name="T38" fmla="*/ 599 w 860"/>
                    <a:gd name="T39" fmla="*/ 772 h 825"/>
                    <a:gd name="T40" fmla="*/ 578 w 860"/>
                    <a:gd name="T41" fmla="*/ 759 h 825"/>
                    <a:gd name="T42" fmla="*/ 551 w 860"/>
                    <a:gd name="T43" fmla="*/ 787 h 825"/>
                    <a:gd name="T44" fmla="*/ 516 w 860"/>
                    <a:gd name="T45" fmla="*/ 775 h 825"/>
                    <a:gd name="T46" fmla="*/ 495 w 860"/>
                    <a:gd name="T47" fmla="*/ 798 h 825"/>
                    <a:gd name="T48" fmla="*/ 444 w 860"/>
                    <a:gd name="T49" fmla="*/ 762 h 825"/>
                    <a:gd name="T50" fmla="*/ 372 w 860"/>
                    <a:gd name="T51" fmla="*/ 762 h 825"/>
                    <a:gd name="T52" fmla="*/ 320 w 860"/>
                    <a:gd name="T53" fmla="*/ 816 h 825"/>
                    <a:gd name="T54" fmla="*/ 255 w 860"/>
                    <a:gd name="T55" fmla="*/ 759 h 825"/>
                    <a:gd name="T56" fmla="*/ 237 w 860"/>
                    <a:gd name="T57" fmla="*/ 696 h 825"/>
                    <a:gd name="T58" fmla="*/ 137 w 860"/>
                    <a:gd name="T59" fmla="*/ 694 h 825"/>
                    <a:gd name="T60" fmla="*/ 114 w 860"/>
                    <a:gd name="T61" fmla="*/ 664 h 825"/>
                    <a:gd name="T62" fmla="*/ 95 w 860"/>
                    <a:gd name="T63" fmla="*/ 603 h 825"/>
                    <a:gd name="T64" fmla="*/ 111 w 860"/>
                    <a:gd name="T65" fmla="*/ 577 h 825"/>
                    <a:gd name="T66" fmla="*/ 72 w 860"/>
                    <a:gd name="T67" fmla="*/ 492 h 825"/>
                    <a:gd name="T68" fmla="*/ 113 w 860"/>
                    <a:gd name="T69" fmla="*/ 466 h 825"/>
                    <a:gd name="T70" fmla="*/ 117 w 860"/>
                    <a:gd name="T71" fmla="*/ 403 h 825"/>
                    <a:gd name="T72" fmla="*/ 137 w 860"/>
                    <a:gd name="T73" fmla="*/ 372 h 825"/>
                    <a:gd name="T74" fmla="*/ 116 w 860"/>
                    <a:gd name="T75" fmla="*/ 334 h 825"/>
                    <a:gd name="T76" fmla="*/ 137 w 860"/>
                    <a:gd name="T77" fmla="*/ 289 h 825"/>
                    <a:gd name="T78" fmla="*/ 18 w 860"/>
                    <a:gd name="T79" fmla="*/ 294 h 825"/>
                    <a:gd name="T80" fmla="*/ 15 w 860"/>
                    <a:gd name="T81" fmla="*/ 247 h 825"/>
                    <a:gd name="T82" fmla="*/ 0 w 860"/>
                    <a:gd name="T83" fmla="*/ 225 h 825"/>
                    <a:gd name="T84" fmla="*/ 15 w 860"/>
                    <a:gd name="T85" fmla="*/ 184 h 825"/>
                    <a:gd name="T86" fmla="*/ 2 w 860"/>
                    <a:gd name="T87" fmla="*/ 123 h 825"/>
                    <a:gd name="T88" fmla="*/ 221 w 860"/>
                    <a:gd name="T89" fmla="*/ 118 h 825"/>
                    <a:gd name="T90" fmla="*/ 242 w 860"/>
                    <a:gd name="T91" fmla="*/ 103 h 825"/>
                    <a:gd name="T92" fmla="*/ 236 w 860"/>
                    <a:gd name="T93" fmla="*/ 40 h 825"/>
                    <a:gd name="T94" fmla="*/ 254 w 860"/>
                    <a:gd name="T95" fmla="*/ 0 h 825"/>
                    <a:gd name="T96" fmla="*/ 296 w 860"/>
                    <a:gd name="T97" fmla="*/ 60 h 825"/>
                    <a:gd name="T98" fmla="*/ 284 w 860"/>
                    <a:gd name="T99" fmla="*/ 105 h 825"/>
                    <a:gd name="T100" fmla="*/ 329 w 860"/>
                    <a:gd name="T101" fmla="*/ 132 h 825"/>
                    <a:gd name="T102" fmla="*/ 357 w 860"/>
                    <a:gd name="T103" fmla="*/ 163 h 825"/>
                    <a:gd name="T104" fmla="*/ 393 w 860"/>
                    <a:gd name="T105" fmla="*/ 141 h 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60" h="825">
                      <a:moveTo>
                        <a:pt x="393" y="141"/>
                      </a:moveTo>
                      <a:lnTo>
                        <a:pt x="860" y="183"/>
                      </a:lnTo>
                      <a:lnTo>
                        <a:pt x="813" y="264"/>
                      </a:lnTo>
                      <a:lnTo>
                        <a:pt x="810" y="339"/>
                      </a:lnTo>
                      <a:lnTo>
                        <a:pt x="825" y="367"/>
                      </a:lnTo>
                      <a:lnTo>
                        <a:pt x="827" y="421"/>
                      </a:lnTo>
                      <a:lnTo>
                        <a:pt x="827" y="456"/>
                      </a:lnTo>
                      <a:lnTo>
                        <a:pt x="810" y="501"/>
                      </a:lnTo>
                      <a:lnTo>
                        <a:pt x="789" y="535"/>
                      </a:lnTo>
                      <a:lnTo>
                        <a:pt x="794" y="574"/>
                      </a:lnTo>
                      <a:lnTo>
                        <a:pt x="738" y="601"/>
                      </a:lnTo>
                      <a:lnTo>
                        <a:pt x="743" y="621"/>
                      </a:lnTo>
                      <a:lnTo>
                        <a:pt x="734" y="649"/>
                      </a:lnTo>
                      <a:lnTo>
                        <a:pt x="680" y="661"/>
                      </a:lnTo>
                      <a:lnTo>
                        <a:pt x="665" y="708"/>
                      </a:lnTo>
                      <a:lnTo>
                        <a:pt x="627" y="748"/>
                      </a:lnTo>
                      <a:lnTo>
                        <a:pt x="626" y="814"/>
                      </a:lnTo>
                      <a:lnTo>
                        <a:pt x="608" y="825"/>
                      </a:lnTo>
                      <a:lnTo>
                        <a:pt x="588" y="796"/>
                      </a:lnTo>
                      <a:lnTo>
                        <a:pt x="599" y="772"/>
                      </a:lnTo>
                      <a:lnTo>
                        <a:pt x="578" y="759"/>
                      </a:lnTo>
                      <a:lnTo>
                        <a:pt x="551" y="787"/>
                      </a:lnTo>
                      <a:lnTo>
                        <a:pt x="516" y="775"/>
                      </a:lnTo>
                      <a:lnTo>
                        <a:pt x="495" y="798"/>
                      </a:lnTo>
                      <a:lnTo>
                        <a:pt x="444" y="762"/>
                      </a:lnTo>
                      <a:lnTo>
                        <a:pt x="372" y="762"/>
                      </a:lnTo>
                      <a:lnTo>
                        <a:pt x="320" y="816"/>
                      </a:lnTo>
                      <a:lnTo>
                        <a:pt x="255" y="759"/>
                      </a:lnTo>
                      <a:lnTo>
                        <a:pt x="237" y="696"/>
                      </a:lnTo>
                      <a:lnTo>
                        <a:pt x="137" y="694"/>
                      </a:lnTo>
                      <a:lnTo>
                        <a:pt x="114" y="664"/>
                      </a:lnTo>
                      <a:lnTo>
                        <a:pt x="95" y="603"/>
                      </a:lnTo>
                      <a:lnTo>
                        <a:pt x="111" y="577"/>
                      </a:lnTo>
                      <a:lnTo>
                        <a:pt x="72" y="492"/>
                      </a:lnTo>
                      <a:lnTo>
                        <a:pt x="113" y="466"/>
                      </a:lnTo>
                      <a:lnTo>
                        <a:pt x="117" y="403"/>
                      </a:lnTo>
                      <a:lnTo>
                        <a:pt x="137" y="372"/>
                      </a:lnTo>
                      <a:lnTo>
                        <a:pt x="116" y="334"/>
                      </a:lnTo>
                      <a:lnTo>
                        <a:pt x="137" y="289"/>
                      </a:lnTo>
                      <a:lnTo>
                        <a:pt x="18" y="294"/>
                      </a:lnTo>
                      <a:lnTo>
                        <a:pt x="15" y="247"/>
                      </a:lnTo>
                      <a:lnTo>
                        <a:pt x="0" y="225"/>
                      </a:lnTo>
                      <a:lnTo>
                        <a:pt x="15" y="184"/>
                      </a:lnTo>
                      <a:lnTo>
                        <a:pt x="2" y="123"/>
                      </a:lnTo>
                      <a:lnTo>
                        <a:pt x="221" y="118"/>
                      </a:lnTo>
                      <a:lnTo>
                        <a:pt x="242" y="103"/>
                      </a:lnTo>
                      <a:lnTo>
                        <a:pt x="236" y="40"/>
                      </a:lnTo>
                      <a:lnTo>
                        <a:pt x="254" y="0"/>
                      </a:lnTo>
                      <a:lnTo>
                        <a:pt x="296" y="60"/>
                      </a:lnTo>
                      <a:lnTo>
                        <a:pt x="284" y="105"/>
                      </a:lnTo>
                      <a:lnTo>
                        <a:pt x="329" y="132"/>
                      </a:lnTo>
                      <a:lnTo>
                        <a:pt x="357" y="163"/>
                      </a:lnTo>
                      <a:lnTo>
                        <a:pt x="393" y="14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Freeform 19">
                  <a:extLst>
                    <a:ext uri="{FF2B5EF4-FFF2-40B4-BE49-F238E27FC236}">
                      <a16:creationId xmlns:a16="http://schemas.microsoft.com/office/drawing/2014/main" id="{A19535FF-0965-4F57-A139-E8C182F90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2929" y="3463261"/>
                  <a:ext cx="610320" cy="557955"/>
                </a:xfrm>
                <a:custGeom>
                  <a:avLst/>
                  <a:gdLst>
                    <a:gd name="T0" fmla="*/ 336 w 474"/>
                    <a:gd name="T1" fmla="*/ 60 h 432"/>
                    <a:gd name="T2" fmla="*/ 351 w 474"/>
                    <a:gd name="T3" fmla="*/ 119 h 432"/>
                    <a:gd name="T4" fmla="*/ 335 w 474"/>
                    <a:gd name="T5" fmla="*/ 162 h 432"/>
                    <a:gd name="T6" fmla="*/ 350 w 474"/>
                    <a:gd name="T7" fmla="*/ 185 h 432"/>
                    <a:gd name="T8" fmla="*/ 351 w 474"/>
                    <a:gd name="T9" fmla="*/ 233 h 432"/>
                    <a:gd name="T10" fmla="*/ 474 w 474"/>
                    <a:gd name="T11" fmla="*/ 227 h 432"/>
                    <a:gd name="T12" fmla="*/ 452 w 474"/>
                    <a:gd name="T13" fmla="*/ 273 h 432"/>
                    <a:gd name="T14" fmla="*/ 473 w 474"/>
                    <a:gd name="T15" fmla="*/ 312 h 432"/>
                    <a:gd name="T16" fmla="*/ 452 w 474"/>
                    <a:gd name="T17" fmla="*/ 341 h 432"/>
                    <a:gd name="T18" fmla="*/ 450 w 474"/>
                    <a:gd name="T19" fmla="*/ 405 h 432"/>
                    <a:gd name="T20" fmla="*/ 408 w 474"/>
                    <a:gd name="T21" fmla="*/ 429 h 432"/>
                    <a:gd name="T22" fmla="*/ 371 w 474"/>
                    <a:gd name="T23" fmla="*/ 414 h 432"/>
                    <a:gd name="T24" fmla="*/ 332 w 474"/>
                    <a:gd name="T25" fmla="*/ 432 h 432"/>
                    <a:gd name="T26" fmla="*/ 299 w 474"/>
                    <a:gd name="T27" fmla="*/ 396 h 432"/>
                    <a:gd name="T28" fmla="*/ 252 w 474"/>
                    <a:gd name="T29" fmla="*/ 383 h 432"/>
                    <a:gd name="T30" fmla="*/ 219 w 474"/>
                    <a:gd name="T31" fmla="*/ 357 h 432"/>
                    <a:gd name="T32" fmla="*/ 146 w 474"/>
                    <a:gd name="T33" fmla="*/ 354 h 432"/>
                    <a:gd name="T34" fmla="*/ 93 w 474"/>
                    <a:gd name="T35" fmla="*/ 311 h 432"/>
                    <a:gd name="T36" fmla="*/ 47 w 474"/>
                    <a:gd name="T37" fmla="*/ 249 h 432"/>
                    <a:gd name="T38" fmla="*/ 57 w 474"/>
                    <a:gd name="T39" fmla="*/ 147 h 432"/>
                    <a:gd name="T40" fmla="*/ 0 w 474"/>
                    <a:gd name="T41" fmla="*/ 129 h 432"/>
                    <a:gd name="T42" fmla="*/ 87 w 474"/>
                    <a:gd name="T43" fmla="*/ 84 h 432"/>
                    <a:gd name="T44" fmla="*/ 140 w 474"/>
                    <a:gd name="T45" fmla="*/ 80 h 432"/>
                    <a:gd name="T46" fmla="*/ 159 w 474"/>
                    <a:gd name="T47" fmla="*/ 38 h 432"/>
                    <a:gd name="T48" fmla="*/ 201 w 474"/>
                    <a:gd name="T49" fmla="*/ 0 h 432"/>
                    <a:gd name="T50" fmla="*/ 254 w 474"/>
                    <a:gd name="T51" fmla="*/ 5 h 432"/>
                    <a:gd name="T52" fmla="*/ 294 w 474"/>
                    <a:gd name="T53" fmla="*/ 59 h 432"/>
                    <a:gd name="T54" fmla="*/ 336 w 474"/>
                    <a:gd name="T55" fmla="*/ 6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74" h="432">
                      <a:moveTo>
                        <a:pt x="336" y="60"/>
                      </a:moveTo>
                      <a:lnTo>
                        <a:pt x="351" y="119"/>
                      </a:lnTo>
                      <a:lnTo>
                        <a:pt x="335" y="162"/>
                      </a:lnTo>
                      <a:lnTo>
                        <a:pt x="350" y="185"/>
                      </a:lnTo>
                      <a:lnTo>
                        <a:pt x="351" y="233"/>
                      </a:lnTo>
                      <a:lnTo>
                        <a:pt x="474" y="227"/>
                      </a:lnTo>
                      <a:lnTo>
                        <a:pt x="452" y="273"/>
                      </a:lnTo>
                      <a:lnTo>
                        <a:pt x="473" y="312"/>
                      </a:lnTo>
                      <a:lnTo>
                        <a:pt x="452" y="341"/>
                      </a:lnTo>
                      <a:lnTo>
                        <a:pt x="450" y="405"/>
                      </a:lnTo>
                      <a:lnTo>
                        <a:pt x="408" y="429"/>
                      </a:lnTo>
                      <a:lnTo>
                        <a:pt x="371" y="414"/>
                      </a:lnTo>
                      <a:lnTo>
                        <a:pt x="332" y="432"/>
                      </a:lnTo>
                      <a:lnTo>
                        <a:pt x="299" y="396"/>
                      </a:lnTo>
                      <a:lnTo>
                        <a:pt x="252" y="383"/>
                      </a:lnTo>
                      <a:lnTo>
                        <a:pt x="219" y="357"/>
                      </a:lnTo>
                      <a:lnTo>
                        <a:pt x="146" y="354"/>
                      </a:lnTo>
                      <a:lnTo>
                        <a:pt x="93" y="311"/>
                      </a:lnTo>
                      <a:lnTo>
                        <a:pt x="47" y="249"/>
                      </a:lnTo>
                      <a:lnTo>
                        <a:pt x="57" y="147"/>
                      </a:lnTo>
                      <a:lnTo>
                        <a:pt x="0" y="129"/>
                      </a:lnTo>
                      <a:lnTo>
                        <a:pt x="87" y="84"/>
                      </a:lnTo>
                      <a:lnTo>
                        <a:pt x="140" y="80"/>
                      </a:lnTo>
                      <a:lnTo>
                        <a:pt x="159" y="38"/>
                      </a:lnTo>
                      <a:lnTo>
                        <a:pt x="201" y="0"/>
                      </a:lnTo>
                      <a:lnTo>
                        <a:pt x="254" y="5"/>
                      </a:lnTo>
                      <a:lnTo>
                        <a:pt x="294" y="59"/>
                      </a:lnTo>
                      <a:lnTo>
                        <a:pt x="336" y="6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Freeform 20">
                  <a:extLst>
                    <a:ext uri="{FF2B5EF4-FFF2-40B4-BE49-F238E27FC236}">
                      <a16:creationId xmlns:a16="http://schemas.microsoft.com/office/drawing/2014/main" id="{FA83EB7F-08F2-4DB6-9D5F-9B4B9685C4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4298" y="3407804"/>
                  <a:ext cx="709674" cy="392720"/>
                </a:xfrm>
                <a:custGeom>
                  <a:avLst/>
                  <a:gdLst>
                    <a:gd name="T0" fmla="*/ 17 w 551"/>
                    <a:gd name="T1" fmla="*/ 0 h 303"/>
                    <a:gd name="T2" fmla="*/ 101 w 551"/>
                    <a:gd name="T3" fmla="*/ 32 h 303"/>
                    <a:gd name="T4" fmla="*/ 173 w 551"/>
                    <a:gd name="T5" fmla="*/ 48 h 303"/>
                    <a:gd name="T6" fmla="*/ 251 w 551"/>
                    <a:gd name="T7" fmla="*/ 59 h 303"/>
                    <a:gd name="T8" fmla="*/ 373 w 551"/>
                    <a:gd name="T9" fmla="*/ 123 h 303"/>
                    <a:gd name="T10" fmla="*/ 551 w 551"/>
                    <a:gd name="T11" fmla="*/ 183 h 303"/>
                    <a:gd name="T12" fmla="*/ 530 w 551"/>
                    <a:gd name="T13" fmla="*/ 224 h 303"/>
                    <a:gd name="T14" fmla="*/ 477 w 551"/>
                    <a:gd name="T15" fmla="*/ 257 h 303"/>
                    <a:gd name="T16" fmla="*/ 450 w 551"/>
                    <a:gd name="T17" fmla="*/ 255 h 303"/>
                    <a:gd name="T18" fmla="*/ 414 w 551"/>
                    <a:gd name="T19" fmla="*/ 303 h 303"/>
                    <a:gd name="T20" fmla="*/ 380 w 551"/>
                    <a:gd name="T21" fmla="*/ 285 h 303"/>
                    <a:gd name="T22" fmla="*/ 273 w 551"/>
                    <a:gd name="T23" fmla="*/ 300 h 303"/>
                    <a:gd name="T24" fmla="*/ 251 w 551"/>
                    <a:gd name="T25" fmla="*/ 183 h 303"/>
                    <a:gd name="T26" fmla="*/ 227 w 551"/>
                    <a:gd name="T27" fmla="*/ 225 h 303"/>
                    <a:gd name="T28" fmla="*/ 144 w 551"/>
                    <a:gd name="T29" fmla="*/ 227 h 303"/>
                    <a:gd name="T30" fmla="*/ 114 w 551"/>
                    <a:gd name="T31" fmla="*/ 179 h 303"/>
                    <a:gd name="T32" fmla="*/ 65 w 551"/>
                    <a:gd name="T33" fmla="*/ 180 h 303"/>
                    <a:gd name="T34" fmla="*/ 72 w 551"/>
                    <a:gd name="T35" fmla="*/ 135 h 303"/>
                    <a:gd name="T36" fmla="*/ 0 w 551"/>
                    <a:gd name="T37" fmla="*/ 36 h 303"/>
                    <a:gd name="T38" fmla="*/ 17 w 551"/>
                    <a:gd name="T39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51" h="303">
                      <a:moveTo>
                        <a:pt x="17" y="0"/>
                      </a:moveTo>
                      <a:lnTo>
                        <a:pt x="101" y="32"/>
                      </a:lnTo>
                      <a:lnTo>
                        <a:pt x="173" y="48"/>
                      </a:lnTo>
                      <a:lnTo>
                        <a:pt x="251" y="59"/>
                      </a:lnTo>
                      <a:lnTo>
                        <a:pt x="373" y="123"/>
                      </a:lnTo>
                      <a:lnTo>
                        <a:pt x="551" y="183"/>
                      </a:lnTo>
                      <a:lnTo>
                        <a:pt x="530" y="224"/>
                      </a:lnTo>
                      <a:lnTo>
                        <a:pt x="477" y="257"/>
                      </a:lnTo>
                      <a:lnTo>
                        <a:pt x="450" y="255"/>
                      </a:lnTo>
                      <a:lnTo>
                        <a:pt x="414" y="303"/>
                      </a:lnTo>
                      <a:lnTo>
                        <a:pt x="380" y="285"/>
                      </a:lnTo>
                      <a:lnTo>
                        <a:pt x="273" y="300"/>
                      </a:lnTo>
                      <a:lnTo>
                        <a:pt x="251" y="183"/>
                      </a:lnTo>
                      <a:lnTo>
                        <a:pt x="227" y="225"/>
                      </a:lnTo>
                      <a:lnTo>
                        <a:pt x="144" y="227"/>
                      </a:lnTo>
                      <a:lnTo>
                        <a:pt x="114" y="179"/>
                      </a:lnTo>
                      <a:lnTo>
                        <a:pt x="65" y="180"/>
                      </a:lnTo>
                      <a:lnTo>
                        <a:pt x="72" y="135"/>
                      </a:lnTo>
                      <a:lnTo>
                        <a:pt x="0" y="3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Freeform 21">
                  <a:extLst>
                    <a:ext uri="{FF2B5EF4-FFF2-40B4-BE49-F238E27FC236}">
                      <a16:creationId xmlns:a16="http://schemas.microsoft.com/office/drawing/2014/main" id="{23E3B1D6-4509-4B75-B401-E8A31618E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1941" y="2435627"/>
                  <a:ext cx="1702125" cy="1204188"/>
                </a:xfrm>
                <a:custGeom>
                  <a:avLst/>
                  <a:gdLst>
                    <a:gd name="T0" fmla="*/ 9 w 1322"/>
                    <a:gd name="T1" fmla="*/ 756 h 933"/>
                    <a:gd name="T2" fmla="*/ 0 w 1322"/>
                    <a:gd name="T3" fmla="*/ 725 h 933"/>
                    <a:gd name="T4" fmla="*/ 38 w 1322"/>
                    <a:gd name="T5" fmla="*/ 702 h 933"/>
                    <a:gd name="T6" fmla="*/ 36 w 1322"/>
                    <a:gd name="T7" fmla="*/ 659 h 933"/>
                    <a:gd name="T8" fmla="*/ 68 w 1322"/>
                    <a:gd name="T9" fmla="*/ 614 h 933"/>
                    <a:gd name="T10" fmla="*/ 84 w 1322"/>
                    <a:gd name="T11" fmla="*/ 575 h 933"/>
                    <a:gd name="T12" fmla="*/ 138 w 1322"/>
                    <a:gd name="T13" fmla="*/ 539 h 933"/>
                    <a:gd name="T14" fmla="*/ 227 w 1322"/>
                    <a:gd name="T15" fmla="*/ 512 h 933"/>
                    <a:gd name="T16" fmla="*/ 273 w 1322"/>
                    <a:gd name="T17" fmla="*/ 527 h 933"/>
                    <a:gd name="T18" fmla="*/ 317 w 1322"/>
                    <a:gd name="T19" fmla="*/ 327 h 933"/>
                    <a:gd name="T20" fmla="*/ 320 w 1322"/>
                    <a:gd name="T21" fmla="*/ 246 h 933"/>
                    <a:gd name="T22" fmla="*/ 275 w 1322"/>
                    <a:gd name="T23" fmla="*/ 194 h 933"/>
                    <a:gd name="T24" fmla="*/ 275 w 1322"/>
                    <a:gd name="T25" fmla="*/ 141 h 933"/>
                    <a:gd name="T26" fmla="*/ 329 w 1322"/>
                    <a:gd name="T27" fmla="*/ 122 h 933"/>
                    <a:gd name="T28" fmla="*/ 330 w 1322"/>
                    <a:gd name="T29" fmla="*/ 92 h 933"/>
                    <a:gd name="T30" fmla="*/ 290 w 1322"/>
                    <a:gd name="T31" fmla="*/ 86 h 933"/>
                    <a:gd name="T32" fmla="*/ 302 w 1322"/>
                    <a:gd name="T33" fmla="*/ 45 h 933"/>
                    <a:gd name="T34" fmla="*/ 473 w 1322"/>
                    <a:gd name="T35" fmla="*/ 9 h 933"/>
                    <a:gd name="T36" fmla="*/ 498 w 1322"/>
                    <a:gd name="T37" fmla="*/ 87 h 933"/>
                    <a:gd name="T38" fmla="*/ 555 w 1322"/>
                    <a:gd name="T39" fmla="*/ 122 h 933"/>
                    <a:gd name="T40" fmla="*/ 618 w 1322"/>
                    <a:gd name="T41" fmla="*/ 122 h 933"/>
                    <a:gd name="T42" fmla="*/ 782 w 1322"/>
                    <a:gd name="T43" fmla="*/ 0 h 933"/>
                    <a:gd name="T44" fmla="*/ 827 w 1322"/>
                    <a:gd name="T45" fmla="*/ 21 h 933"/>
                    <a:gd name="T46" fmla="*/ 842 w 1322"/>
                    <a:gd name="T47" fmla="*/ 146 h 933"/>
                    <a:gd name="T48" fmla="*/ 843 w 1322"/>
                    <a:gd name="T49" fmla="*/ 236 h 933"/>
                    <a:gd name="T50" fmla="*/ 891 w 1322"/>
                    <a:gd name="T51" fmla="*/ 294 h 933"/>
                    <a:gd name="T52" fmla="*/ 924 w 1322"/>
                    <a:gd name="T53" fmla="*/ 294 h 933"/>
                    <a:gd name="T54" fmla="*/ 920 w 1322"/>
                    <a:gd name="T55" fmla="*/ 255 h 933"/>
                    <a:gd name="T56" fmla="*/ 960 w 1322"/>
                    <a:gd name="T57" fmla="*/ 219 h 933"/>
                    <a:gd name="T58" fmla="*/ 993 w 1322"/>
                    <a:gd name="T59" fmla="*/ 251 h 933"/>
                    <a:gd name="T60" fmla="*/ 1041 w 1322"/>
                    <a:gd name="T61" fmla="*/ 159 h 933"/>
                    <a:gd name="T62" fmla="*/ 1124 w 1322"/>
                    <a:gd name="T63" fmla="*/ 161 h 933"/>
                    <a:gd name="T64" fmla="*/ 1137 w 1322"/>
                    <a:gd name="T65" fmla="*/ 242 h 933"/>
                    <a:gd name="T66" fmla="*/ 1190 w 1322"/>
                    <a:gd name="T67" fmla="*/ 269 h 933"/>
                    <a:gd name="T68" fmla="*/ 1205 w 1322"/>
                    <a:gd name="T69" fmla="*/ 296 h 933"/>
                    <a:gd name="T70" fmla="*/ 1259 w 1322"/>
                    <a:gd name="T71" fmla="*/ 309 h 933"/>
                    <a:gd name="T72" fmla="*/ 1322 w 1322"/>
                    <a:gd name="T73" fmla="*/ 366 h 933"/>
                    <a:gd name="T74" fmla="*/ 1239 w 1322"/>
                    <a:gd name="T75" fmla="*/ 534 h 933"/>
                    <a:gd name="T76" fmla="*/ 1188 w 1322"/>
                    <a:gd name="T77" fmla="*/ 653 h 933"/>
                    <a:gd name="T78" fmla="*/ 1152 w 1322"/>
                    <a:gd name="T79" fmla="*/ 692 h 933"/>
                    <a:gd name="T80" fmla="*/ 1179 w 1322"/>
                    <a:gd name="T81" fmla="*/ 734 h 933"/>
                    <a:gd name="T82" fmla="*/ 1164 w 1322"/>
                    <a:gd name="T83" fmla="*/ 774 h 933"/>
                    <a:gd name="T84" fmla="*/ 1169 w 1322"/>
                    <a:gd name="T85" fmla="*/ 837 h 933"/>
                    <a:gd name="T86" fmla="*/ 1146 w 1322"/>
                    <a:gd name="T87" fmla="*/ 852 h 933"/>
                    <a:gd name="T88" fmla="*/ 932 w 1322"/>
                    <a:gd name="T89" fmla="*/ 857 h 933"/>
                    <a:gd name="T90" fmla="*/ 882 w 1322"/>
                    <a:gd name="T91" fmla="*/ 854 h 933"/>
                    <a:gd name="T92" fmla="*/ 846 w 1322"/>
                    <a:gd name="T93" fmla="*/ 800 h 933"/>
                    <a:gd name="T94" fmla="*/ 794 w 1322"/>
                    <a:gd name="T95" fmla="*/ 795 h 933"/>
                    <a:gd name="T96" fmla="*/ 750 w 1322"/>
                    <a:gd name="T97" fmla="*/ 833 h 933"/>
                    <a:gd name="T98" fmla="*/ 729 w 1322"/>
                    <a:gd name="T99" fmla="*/ 876 h 933"/>
                    <a:gd name="T100" fmla="*/ 677 w 1322"/>
                    <a:gd name="T101" fmla="*/ 879 h 933"/>
                    <a:gd name="T102" fmla="*/ 590 w 1322"/>
                    <a:gd name="T103" fmla="*/ 923 h 933"/>
                    <a:gd name="T104" fmla="*/ 543 w 1322"/>
                    <a:gd name="T105" fmla="*/ 933 h 933"/>
                    <a:gd name="T106" fmla="*/ 366 w 1322"/>
                    <a:gd name="T107" fmla="*/ 875 h 933"/>
                    <a:gd name="T108" fmla="*/ 246 w 1322"/>
                    <a:gd name="T109" fmla="*/ 810 h 933"/>
                    <a:gd name="T110" fmla="*/ 173 w 1322"/>
                    <a:gd name="T111" fmla="*/ 801 h 933"/>
                    <a:gd name="T112" fmla="*/ 96 w 1322"/>
                    <a:gd name="T113" fmla="*/ 786 h 933"/>
                    <a:gd name="T114" fmla="*/ 9 w 1322"/>
                    <a:gd name="T115" fmla="*/ 756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22" h="933">
                      <a:moveTo>
                        <a:pt x="9" y="756"/>
                      </a:moveTo>
                      <a:lnTo>
                        <a:pt x="0" y="725"/>
                      </a:lnTo>
                      <a:lnTo>
                        <a:pt x="38" y="702"/>
                      </a:lnTo>
                      <a:lnTo>
                        <a:pt x="36" y="659"/>
                      </a:lnTo>
                      <a:lnTo>
                        <a:pt x="68" y="614"/>
                      </a:lnTo>
                      <a:lnTo>
                        <a:pt x="84" y="575"/>
                      </a:lnTo>
                      <a:lnTo>
                        <a:pt x="138" y="539"/>
                      </a:lnTo>
                      <a:lnTo>
                        <a:pt x="227" y="512"/>
                      </a:lnTo>
                      <a:lnTo>
                        <a:pt x="273" y="527"/>
                      </a:lnTo>
                      <a:lnTo>
                        <a:pt x="317" y="327"/>
                      </a:lnTo>
                      <a:lnTo>
                        <a:pt x="320" y="246"/>
                      </a:lnTo>
                      <a:lnTo>
                        <a:pt x="275" y="194"/>
                      </a:lnTo>
                      <a:lnTo>
                        <a:pt x="275" y="141"/>
                      </a:lnTo>
                      <a:lnTo>
                        <a:pt x="329" y="122"/>
                      </a:lnTo>
                      <a:lnTo>
                        <a:pt x="330" y="92"/>
                      </a:lnTo>
                      <a:lnTo>
                        <a:pt x="290" y="86"/>
                      </a:lnTo>
                      <a:lnTo>
                        <a:pt x="302" y="45"/>
                      </a:lnTo>
                      <a:lnTo>
                        <a:pt x="473" y="9"/>
                      </a:lnTo>
                      <a:lnTo>
                        <a:pt x="498" y="87"/>
                      </a:lnTo>
                      <a:lnTo>
                        <a:pt x="555" y="122"/>
                      </a:lnTo>
                      <a:lnTo>
                        <a:pt x="618" y="122"/>
                      </a:lnTo>
                      <a:lnTo>
                        <a:pt x="782" y="0"/>
                      </a:lnTo>
                      <a:lnTo>
                        <a:pt x="827" y="21"/>
                      </a:lnTo>
                      <a:lnTo>
                        <a:pt x="842" y="146"/>
                      </a:lnTo>
                      <a:lnTo>
                        <a:pt x="843" y="236"/>
                      </a:lnTo>
                      <a:lnTo>
                        <a:pt x="891" y="294"/>
                      </a:lnTo>
                      <a:lnTo>
                        <a:pt x="924" y="294"/>
                      </a:lnTo>
                      <a:lnTo>
                        <a:pt x="920" y="255"/>
                      </a:lnTo>
                      <a:lnTo>
                        <a:pt x="960" y="219"/>
                      </a:lnTo>
                      <a:lnTo>
                        <a:pt x="993" y="251"/>
                      </a:lnTo>
                      <a:lnTo>
                        <a:pt x="1041" y="159"/>
                      </a:lnTo>
                      <a:lnTo>
                        <a:pt x="1124" y="161"/>
                      </a:lnTo>
                      <a:lnTo>
                        <a:pt x="1137" y="242"/>
                      </a:lnTo>
                      <a:lnTo>
                        <a:pt x="1190" y="269"/>
                      </a:lnTo>
                      <a:lnTo>
                        <a:pt x="1205" y="296"/>
                      </a:lnTo>
                      <a:lnTo>
                        <a:pt x="1259" y="309"/>
                      </a:lnTo>
                      <a:lnTo>
                        <a:pt x="1322" y="366"/>
                      </a:lnTo>
                      <a:lnTo>
                        <a:pt x="1239" y="534"/>
                      </a:lnTo>
                      <a:lnTo>
                        <a:pt x="1188" y="653"/>
                      </a:lnTo>
                      <a:lnTo>
                        <a:pt x="1152" y="692"/>
                      </a:lnTo>
                      <a:lnTo>
                        <a:pt x="1179" y="734"/>
                      </a:lnTo>
                      <a:lnTo>
                        <a:pt x="1164" y="774"/>
                      </a:lnTo>
                      <a:lnTo>
                        <a:pt x="1169" y="837"/>
                      </a:lnTo>
                      <a:lnTo>
                        <a:pt x="1146" y="852"/>
                      </a:lnTo>
                      <a:lnTo>
                        <a:pt x="932" y="857"/>
                      </a:lnTo>
                      <a:lnTo>
                        <a:pt x="882" y="854"/>
                      </a:lnTo>
                      <a:lnTo>
                        <a:pt x="846" y="800"/>
                      </a:lnTo>
                      <a:lnTo>
                        <a:pt x="794" y="795"/>
                      </a:lnTo>
                      <a:lnTo>
                        <a:pt x="750" y="833"/>
                      </a:lnTo>
                      <a:lnTo>
                        <a:pt x="729" y="876"/>
                      </a:lnTo>
                      <a:lnTo>
                        <a:pt x="677" y="879"/>
                      </a:lnTo>
                      <a:lnTo>
                        <a:pt x="590" y="923"/>
                      </a:lnTo>
                      <a:lnTo>
                        <a:pt x="543" y="933"/>
                      </a:lnTo>
                      <a:lnTo>
                        <a:pt x="366" y="875"/>
                      </a:lnTo>
                      <a:lnTo>
                        <a:pt x="246" y="810"/>
                      </a:lnTo>
                      <a:lnTo>
                        <a:pt x="173" y="801"/>
                      </a:lnTo>
                      <a:lnTo>
                        <a:pt x="96" y="786"/>
                      </a:lnTo>
                      <a:lnTo>
                        <a:pt x="9" y="75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Freeform 22">
                  <a:extLst>
                    <a:ext uri="{FF2B5EF4-FFF2-40B4-BE49-F238E27FC236}">
                      <a16:creationId xmlns:a16="http://schemas.microsoft.com/office/drawing/2014/main" id="{10B0D1BC-12B9-43A7-A331-6CC94E6F7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1018" y="2140238"/>
                  <a:ext cx="585208" cy="673395"/>
                </a:xfrm>
                <a:custGeom>
                  <a:avLst/>
                  <a:gdLst>
                    <a:gd name="T0" fmla="*/ 153 w 455"/>
                    <a:gd name="T1" fmla="*/ 248 h 521"/>
                    <a:gd name="T2" fmla="*/ 168 w 455"/>
                    <a:gd name="T3" fmla="*/ 374 h 521"/>
                    <a:gd name="T4" fmla="*/ 167 w 455"/>
                    <a:gd name="T5" fmla="*/ 462 h 521"/>
                    <a:gd name="T6" fmla="*/ 218 w 455"/>
                    <a:gd name="T7" fmla="*/ 521 h 521"/>
                    <a:gd name="T8" fmla="*/ 251 w 455"/>
                    <a:gd name="T9" fmla="*/ 521 h 521"/>
                    <a:gd name="T10" fmla="*/ 246 w 455"/>
                    <a:gd name="T11" fmla="*/ 480 h 521"/>
                    <a:gd name="T12" fmla="*/ 285 w 455"/>
                    <a:gd name="T13" fmla="*/ 447 h 521"/>
                    <a:gd name="T14" fmla="*/ 320 w 455"/>
                    <a:gd name="T15" fmla="*/ 479 h 521"/>
                    <a:gd name="T16" fmla="*/ 366 w 455"/>
                    <a:gd name="T17" fmla="*/ 389 h 521"/>
                    <a:gd name="T18" fmla="*/ 449 w 455"/>
                    <a:gd name="T19" fmla="*/ 389 h 521"/>
                    <a:gd name="T20" fmla="*/ 455 w 455"/>
                    <a:gd name="T21" fmla="*/ 321 h 521"/>
                    <a:gd name="T22" fmla="*/ 381 w 455"/>
                    <a:gd name="T23" fmla="*/ 275 h 521"/>
                    <a:gd name="T24" fmla="*/ 383 w 455"/>
                    <a:gd name="T25" fmla="*/ 230 h 521"/>
                    <a:gd name="T26" fmla="*/ 357 w 455"/>
                    <a:gd name="T27" fmla="*/ 185 h 521"/>
                    <a:gd name="T28" fmla="*/ 389 w 455"/>
                    <a:gd name="T29" fmla="*/ 91 h 521"/>
                    <a:gd name="T30" fmla="*/ 347 w 455"/>
                    <a:gd name="T31" fmla="*/ 61 h 521"/>
                    <a:gd name="T32" fmla="*/ 350 w 455"/>
                    <a:gd name="T33" fmla="*/ 7 h 521"/>
                    <a:gd name="T34" fmla="*/ 321 w 455"/>
                    <a:gd name="T35" fmla="*/ 0 h 521"/>
                    <a:gd name="T36" fmla="*/ 294 w 455"/>
                    <a:gd name="T37" fmla="*/ 61 h 521"/>
                    <a:gd name="T38" fmla="*/ 233 w 455"/>
                    <a:gd name="T39" fmla="*/ 96 h 521"/>
                    <a:gd name="T40" fmla="*/ 173 w 455"/>
                    <a:gd name="T41" fmla="*/ 91 h 521"/>
                    <a:gd name="T42" fmla="*/ 149 w 455"/>
                    <a:gd name="T43" fmla="*/ 126 h 521"/>
                    <a:gd name="T44" fmla="*/ 102 w 455"/>
                    <a:gd name="T45" fmla="*/ 93 h 521"/>
                    <a:gd name="T46" fmla="*/ 78 w 455"/>
                    <a:gd name="T47" fmla="*/ 120 h 521"/>
                    <a:gd name="T48" fmla="*/ 38 w 455"/>
                    <a:gd name="T49" fmla="*/ 70 h 521"/>
                    <a:gd name="T50" fmla="*/ 0 w 455"/>
                    <a:gd name="T51" fmla="*/ 81 h 521"/>
                    <a:gd name="T52" fmla="*/ 54 w 455"/>
                    <a:gd name="T53" fmla="*/ 127 h 521"/>
                    <a:gd name="T54" fmla="*/ 48 w 455"/>
                    <a:gd name="T55" fmla="*/ 160 h 521"/>
                    <a:gd name="T56" fmla="*/ 63 w 455"/>
                    <a:gd name="T57" fmla="*/ 213 h 521"/>
                    <a:gd name="T58" fmla="*/ 107 w 455"/>
                    <a:gd name="T59" fmla="*/ 228 h 521"/>
                    <a:gd name="T60" fmla="*/ 153 w 455"/>
                    <a:gd name="T61" fmla="*/ 248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55" h="521">
                      <a:moveTo>
                        <a:pt x="153" y="248"/>
                      </a:moveTo>
                      <a:lnTo>
                        <a:pt x="168" y="374"/>
                      </a:lnTo>
                      <a:lnTo>
                        <a:pt x="167" y="462"/>
                      </a:lnTo>
                      <a:lnTo>
                        <a:pt x="218" y="521"/>
                      </a:lnTo>
                      <a:lnTo>
                        <a:pt x="251" y="521"/>
                      </a:lnTo>
                      <a:lnTo>
                        <a:pt x="246" y="480"/>
                      </a:lnTo>
                      <a:lnTo>
                        <a:pt x="285" y="447"/>
                      </a:lnTo>
                      <a:lnTo>
                        <a:pt x="320" y="479"/>
                      </a:lnTo>
                      <a:lnTo>
                        <a:pt x="366" y="389"/>
                      </a:lnTo>
                      <a:lnTo>
                        <a:pt x="449" y="389"/>
                      </a:lnTo>
                      <a:lnTo>
                        <a:pt x="455" y="321"/>
                      </a:lnTo>
                      <a:lnTo>
                        <a:pt x="381" y="275"/>
                      </a:lnTo>
                      <a:lnTo>
                        <a:pt x="383" y="230"/>
                      </a:lnTo>
                      <a:lnTo>
                        <a:pt x="357" y="185"/>
                      </a:lnTo>
                      <a:lnTo>
                        <a:pt x="389" y="91"/>
                      </a:lnTo>
                      <a:lnTo>
                        <a:pt x="347" y="61"/>
                      </a:lnTo>
                      <a:lnTo>
                        <a:pt x="350" y="7"/>
                      </a:lnTo>
                      <a:lnTo>
                        <a:pt x="321" y="0"/>
                      </a:lnTo>
                      <a:lnTo>
                        <a:pt x="294" y="61"/>
                      </a:lnTo>
                      <a:lnTo>
                        <a:pt x="233" y="96"/>
                      </a:lnTo>
                      <a:lnTo>
                        <a:pt x="173" y="91"/>
                      </a:lnTo>
                      <a:lnTo>
                        <a:pt x="149" y="126"/>
                      </a:lnTo>
                      <a:lnTo>
                        <a:pt x="102" y="93"/>
                      </a:lnTo>
                      <a:lnTo>
                        <a:pt x="78" y="120"/>
                      </a:lnTo>
                      <a:lnTo>
                        <a:pt x="38" y="70"/>
                      </a:lnTo>
                      <a:lnTo>
                        <a:pt x="0" y="81"/>
                      </a:lnTo>
                      <a:lnTo>
                        <a:pt x="54" y="127"/>
                      </a:lnTo>
                      <a:lnTo>
                        <a:pt x="48" y="160"/>
                      </a:lnTo>
                      <a:lnTo>
                        <a:pt x="63" y="213"/>
                      </a:lnTo>
                      <a:lnTo>
                        <a:pt x="107" y="228"/>
                      </a:lnTo>
                      <a:lnTo>
                        <a:pt x="153" y="24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8" name="Freeform 23">
                  <a:extLst>
                    <a:ext uri="{FF2B5EF4-FFF2-40B4-BE49-F238E27FC236}">
                      <a16:creationId xmlns:a16="http://schemas.microsoft.com/office/drawing/2014/main" id="{B6F2AD8C-B7B8-414E-95DB-36FAAC3CF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7959" y="3184849"/>
                  <a:ext cx="502230" cy="793360"/>
                </a:xfrm>
                <a:custGeom>
                  <a:avLst/>
                  <a:gdLst>
                    <a:gd name="T0" fmla="*/ 46 w 391"/>
                    <a:gd name="T1" fmla="*/ 338 h 614"/>
                    <a:gd name="T2" fmla="*/ 1 w 391"/>
                    <a:gd name="T3" fmla="*/ 419 h 614"/>
                    <a:gd name="T4" fmla="*/ 0 w 391"/>
                    <a:gd name="T5" fmla="*/ 495 h 614"/>
                    <a:gd name="T6" fmla="*/ 18 w 391"/>
                    <a:gd name="T7" fmla="*/ 521 h 614"/>
                    <a:gd name="T8" fmla="*/ 18 w 391"/>
                    <a:gd name="T9" fmla="*/ 581 h 614"/>
                    <a:gd name="T10" fmla="*/ 45 w 391"/>
                    <a:gd name="T11" fmla="*/ 563 h 614"/>
                    <a:gd name="T12" fmla="*/ 91 w 391"/>
                    <a:gd name="T13" fmla="*/ 614 h 614"/>
                    <a:gd name="T14" fmla="*/ 145 w 391"/>
                    <a:gd name="T15" fmla="*/ 593 h 614"/>
                    <a:gd name="T16" fmla="*/ 207 w 391"/>
                    <a:gd name="T17" fmla="*/ 609 h 614"/>
                    <a:gd name="T18" fmla="*/ 279 w 391"/>
                    <a:gd name="T19" fmla="*/ 611 h 614"/>
                    <a:gd name="T20" fmla="*/ 349 w 391"/>
                    <a:gd name="T21" fmla="*/ 590 h 614"/>
                    <a:gd name="T22" fmla="*/ 348 w 391"/>
                    <a:gd name="T23" fmla="*/ 561 h 614"/>
                    <a:gd name="T24" fmla="*/ 369 w 391"/>
                    <a:gd name="T25" fmla="*/ 524 h 614"/>
                    <a:gd name="T26" fmla="*/ 331 w 391"/>
                    <a:gd name="T27" fmla="*/ 473 h 614"/>
                    <a:gd name="T28" fmla="*/ 391 w 391"/>
                    <a:gd name="T29" fmla="*/ 387 h 614"/>
                    <a:gd name="T30" fmla="*/ 358 w 391"/>
                    <a:gd name="T31" fmla="*/ 389 h 614"/>
                    <a:gd name="T32" fmla="*/ 319 w 391"/>
                    <a:gd name="T33" fmla="*/ 326 h 614"/>
                    <a:gd name="T34" fmla="*/ 292 w 391"/>
                    <a:gd name="T35" fmla="*/ 291 h 614"/>
                    <a:gd name="T36" fmla="*/ 322 w 391"/>
                    <a:gd name="T37" fmla="*/ 234 h 614"/>
                    <a:gd name="T38" fmla="*/ 324 w 391"/>
                    <a:gd name="T39" fmla="*/ 206 h 614"/>
                    <a:gd name="T40" fmla="*/ 285 w 391"/>
                    <a:gd name="T41" fmla="*/ 225 h 614"/>
                    <a:gd name="T42" fmla="*/ 237 w 391"/>
                    <a:gd name="T43" fmla="*/ 162 h 614"/>
                    <a:gd name="T44" fmla="*/ 267 w 391"/>
                    <a:gd name="T45" fmla="*/ 116 h 614"/>
                    <a:gd name="T46" fmla="*/ 270 w 391"/>
                    <a:gd name="T47" fmla="*/ 59 h 614"/>
                    <a:gd name="T48" fmla="*/ 210 w 391"/>
                    <a:gd name="T49" fmla="*/ 0 h 614"/>
                    <a:gd name="T50" fmla="*/ 174 w 391"/>
                    <a:gd name="T51" fmla="*/ 0 h 614"/>
                    <a:gd name="T52" fmla="*/ 202 w 391"/>
                    <a:gd name="T53" fmla="*/ 36 h 614"/>
                    <a:gd name="T54" fmla="*/ 181 w 391"/>
                    <a:gd name="T55" fmla="*/ 81 h 614"/>
                    <a:gd name="T56" fmla="*/ 127 w 391"/>
                    <a:gd name="T57" fmla="*/ 131 h 614"/>
                    <a:gd name="T58" fmla="*/ 118 w 391"/>
                    <a:gd name="T59" fmla="*/ 174 h 614"/>
                    <a:gd name="T60" fmla="*/ 133 w 391"/>
                    <a:gd name="T61" fmla="*/ 207 h 614"/>
                    <a:gd name="T62" fmla="*/ 46 w 391"/>
                    <a:gd name="T63" fmla="*/ 338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91" h="614">
                      <a:moveTo>
                        <a:pt x="46" y="338"/>
                      </a:moveTo>
                      <a:lnTo>
                        <a:pt x="1" y="419"/>
                      </a:lnTo>
                      <a:lnTo>
                        <a:pt x="0" y="495"/>
                      </a:lnTo>
                      <a:lnTo>
                        <a:pt x="18" y="521"/>
                      </a:lnTo>
                      <a:lnTo>
                        <a:pt x="18" y="581"/>
                      </a:lnTo>
                      <a:lnTo>
                        <a:pt x="45" y="563"/>
                      </a:lnTo>
                      <a:lnTo>
                        <a:pt x="91" y="614"/>
                      </a:lnTo>
                      <a:lnTo>
                        <a:pt x="145" y="593"/>
                      </a:lnTo>
                      <a:lnTo>
                        <a:pt x="207" y="609"/>
                      </a:lnTo>
                      <a:lnTo>
                        <a:pt x="279" y="611"/>
                      </a:lnTo>
                      <a:lnTo>
                        <a:pt x="349" y="590"/>
                      </a:lnTo>
                      <a:lnTo>
                        <a:pt x="348" y="561"/>
                      </a:lnTo>
                      <a:lnTo>
                        <a:pt x="369" y="524"/>
                      </a:lnTo>
                      <a:lnTo>
                        <a:pt x="331" y="473"/>
                      </a:lnTo>
                      <a:lnTo>
                        <a:pt x="391" y="387"/>
                      </a:lnTo>
                      <a:lnTo>
                        <a:pt x="358" y="389"/>
                      </a:lnTo>
                      <a:lnTo>
                        <a:pt x="319" y="326"/>
                      </a:lnTo>
                      <a:lnTo>
                        <a:pt x="292" y="291"/>
                      </a:lnTo>
                      <a:lnTo>
                        <a:pt x="322" y="234"/>
                      </a:lnTo>
                      <a:lnTo>
                        <a:pt x="324" y="206"/>
                      </a:lnTo>
                      <a:lnTo>
                        <a:pt x="285" y="225"/>
                      </a:lnTo>
                      <a:lnTo>
                        <a:pt x="237" y="162"/>
                      </a:lnTo>
                      <a:lnTo>
                        <a:pt x="267" y="116"/>
                      </a:lnTo>
                      <a:lnTo>
                        <a:pt x="270" y="59"/>
                      </a:lnTo>
                      <a:lnTo>
                        <a:pt x="210" y="0"/>
                      </a:lnTo>
                      <a:lnTo>
                        <a:pt x="174" y="0"/>
                      </a:lnTo>
                      <a:lnTo>
                        <a:pt x="202" y="36"/>
                      </a:lnTo>
                      <a:lnTo>
                        <a:pt x="181" y="81"/>
                      </a:lnTo>
                      <a:lnTo>
                        <a:pt x="127" y="131"/>
                      </a:lnTo>
                      <a:lnTo>
                        <a:pt x="118" y="174"/>
                      </a:lnTo>
                      <a:lnTo>
                        <a:pt x="133" y="207"/>
                      </a:lnTo>
                      <a:lnTo>
                        <a:pt x="46" y="33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Freeform 25">
                  <a:extLst>
                    <a:ext uri="{FF2B5EF4-FFF2-40B4-BE49-F238E27FC236}">
                      <a16:creationId xmlns:a16="http://schemas.microsoft.com/office/drawing/2014/main" id="{69D222C4-912C-4B5B-BEE6-06EFEF5F8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16240" y="3672635"/>
                  <a:ext cx="152852" cy="186740"/>
                </a:xfrm>
                <a:custGeom>
                  <a:avLst/>
                  <a:gdLst>
                    <a:gd name="T0" fmla="*/ 54 w 118"/>
                    <a:gd name="T1" fmla="*/ 0 h 144"/>
                    <a:gd name="T2" fmla="*/ 21 w 118"/>
                    <a:gd name="T3" fmla="*/ 1 h 144"/>
                    <a:gd name="T4" fmla="*/ 31 w 118"/>
                    <a:gd name="T5" fmla="*/ 57 h 144"/>
                    <a:gd name="T6" fmla="*/ 0 w 118"/>
                    <a:gd name="T7" fmla="*/ 73 h 144"/>
                    <a:gd name="T8" fmla="*/ 13 w 118"/>
                    <a:gd name="T9" fmla="*/ 117 h 144"/>
                    <a:gd name="T10" fmla="*/ 39 w 118"/>
                    <a:gd name="T11" fmla="*/ 144 h 144"/>
                    <a:gd name="T12" fmla="*/ 73 w 118"/>
                    <a:gd name="T13" fmla="*/ 94 h 144"/>
                    <a:gd name="T14" fmla="*/ 118 w 118"/>
                    <a:gd name="T15" fmla="*/ 54 h 144"/>
                    <a:gd name="T16" fmla="*/ 54 w 118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144">
                      <a:moveTo>
                        <a:pt x="54" y="0"/>
                      </a:moveTo>
                      <a:lnTo>
                        <a:pt x="21" y="1"/>
                      </a:lnTo>
                      <a:lnTo>
                        <a:pt x="31" y="57"/>
                      </a:lnTo>
                      <a:lnTo>
                        <a:pt x="0" y="73"/>
                      </a:lnTo>
                      <a:lnTo>
                        <a:pt x="13" y="117"/>
                      </a:lnTo>
                      <a:lnTo>
                        <a:pt x="39" y="144"/>
                      </a:lnTo>
                      <a:lnTo>
                        <a:pt x="73" y="94"/>
                      </a:lnTo>
                      <a:lnTo>
                        <a:pt x="118" y="54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Freeform 26">
                  <a:extLst>
                    <a:ext uri="{FF2B5EF4-FFF2-40B4-BE49-F238E27FC236}">
                      <a16:creationId xmlns:a16="http://schemas.microsoft.com/office/drawing/2014/main" id="{60A2BA52-2AB3-4279-AEAA-5FE6A794A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03138" y="3582095"/>
                  <a:ext cx="302430" cy="158446"/>
                </a:xfrm>
                <a:custGeom>
                  <a:avLst/>
                  <a:gdLst>
                    <a:gd name="T0" fmla="*/ 0 w 236"/>
                    <a:gd name="T1" fmla="*/ 40 h 124"/>
                    <a:gd name="T2" fmla="*/ 33 w 236"/>
                    <a:gd name="T3" fmla="*/ 73 h 124"/>
                    <a:gd name="T4" fmla="*/ 65 w 236"/>
                    <a:gd name="T5" fmla="*/ 72 h 124"/>
                    <a:gd name="T6" fmla="*/ 126 w 236"/>
                    <a:gd name="T7" fmla="*/ 124 h 124"/>
                    <a:gd name="T8" fmla="*/ 188 w 236"/>
                    <a:gd name="T9" fmla="*/ 94 h 124"/>
                    <a:gd name="T10" fmla="*/ 236 w 236"/>
                    <a:gd name="T11" fmla="*/ 37 h 124"/>
                    <a:gd name="T12" fmla="*/ 231 w 236"/>
                    <a:gd name="T13" fmla="*/ 0 h 124"/>
                    <a:gd name="T14" fmla="*/ 137 w 236"/>
                    <a:gd name="T15" fmla="*/ 46 h 124"/>
                    <a:gd name="T16" fmla="*/ 78 w 236"/>
                    <a:gd name="T17" fmla="*/ 39 h 124"/>
                    <a:gd name="T18" fmla="*/ 35 w 236"/>
                    <a:gd name="T19" fmla="*/ 1 h 124"/>
                    <a:gd name="T20" fmla="*/ 0 w 236"/>
                    <a:gd name="T21" fmla="*/ 4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6" h="124">
                      <a:moveTo>
                        <a:pt x="0" y="40"/>
                      </a:moveTo>
                      <a:lnTo>
                        <a:pt x="33" y="73"/>
                      </a:lnTo>
                      <a:lnTo>
                        <a:pt x="65" y="72"/>
                      </a:lnTo>
                      <a:lnTo>
                        <a:pt x="126" y="124"/>
                      </a:lnTo>
                      <a:lnTo>
                        <a:pt x="188" y="94"/>
                      </a:lnTo>
                      <a:lnTo>
                        <a:pt x="236" y="37"/>
                      </a:lnTo>
                      <a:lnTo>
                        <a:pt x="231" y="0"/>
                      </a:lnTo>
                      <a:lnTo>
                        <a:pt x="137" y="46"/>
                      </a:lnTo>
                      <a:lnTo>
                        <a:pt x="78" y="39"/>
                      </a:lnTo>
                      <a:lnTo>
                        <a:pt x="35" y="1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1" name="Freeform 27">
                  <a:extLst>
                    <a:ext uri="{FF2B5EF4-FFF2-40B4-BE49-F238E27FC236}">
                      <a16:creationId xmlns:a16="http://schemas.microsoft.com/office/drawing/2014/main" id="{EE7F08E6-66AC-4801-A492-20660769F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3412332"/>
                  <a:ext cx="631064" cy="227483"/>
                </a:xfrm>
                <a:custGeom>
                  <a:avLst/>
                  <a:gdLst>
                    <a:gd name="T0" fmla="*/ 41 w 489"/>
                    <a:gd name="T1" fmla="*/ 168 h 178"/>
                    <a:gd name="T2" fmla="*/ 26 w 489"/>
                    <a:gd name="T3" fmla="*/ 118 h 178"/>
                    <a:gd name="T4" fmla="*/ 0 w 489"/>
                    <a:gd name="T5" fmla="*/ 106 h 178"/>
                    <a:gd name="T6" fmla="*/ 54 w 489"/>
                    <a:gd name="T7" fmla="*/ 51 h 178"/>
                    <a:gd name="T8" fmla="*/ 47 w 489"/>
                    <a:gd name="T9" fmla="*/ 21 h 178"/>
                    <a:gd name="T10" fmla="*/ 66 w 489"/>
                    <a:gd name="T11" fmla="*/ 0 h 178"/>
                    <a:gd name="T12" fmla="*/ 125 w 489"/>
                    <a:gd name="T13" fmla="*/ 3 h 178"/>
                    <a:gd name="T14" fmla="*/ 176 w 489"/>
                    <a:gd name="T15" fmla="*/ 52 h 178"/>
                    <a:gd name="T16" fmla="*/ 198 w 489"/>
                    <a:gd name="T17" fmla="*/ 31 h 178"/>
                    <a:gd name="T18" fmla="*/ 257 w 489"/>
                    <a:gd name="T19" fmla="*/ 49 h 178"/>
                    <a:gd name="T20" fmla="*/ 302 w 489"/>
                    <a:gd name="T21" fmla="*/ 16 h 178"/>
                    <a:gd name="T22" fmla="*/ 324 w 489"/>
                    <a:gd name="T23" fmla="*/ 27 h 178"/>
                    <a:gd name="T24" fmla="*/ 308 w 489"/>
                    <a:gd name="T25" fmla="*/ 72 h 178"/>
                    <a:gd name="T26" fmla="*/ 353 w 489"/>
                    <a:gd name="T27" fmla="*/ 85 h 178"/>
                    <a:gd name="T28" fmla="*/ 399 w 489"/>
                    <a:gd name="T29" fmla="*/ 51 h 178"/>
                    <a:gd name="T30" fmla="*/ 426 w 489"/>
                    <a:gd name="T31" fmla="*/ 57 h 178"/>
                    <a:gd name="T32" fmla="*/ 480 w 489"/>
                    <a:gd name="T33" fmla="*/ 25 h 178"/>
                    <a:gd name="T34" fmla="*/ 489 w 489"/>
                    <a:gd name="T35" fmla="*/ 78 h 178"/>
                    <a:gd name="T36" fmla="*/ 450 w 489"/>
                    <a:gd name="T37" fmla="*/ 133 h 178"/>
                    <a:gd name="T38" fmla="*/ 359 w 489"/>
                    <a:gd name="T39" fmla="*/ 178 h 178"/>
                    <a:gd name="T40" fmla="*/ 297 w 489"/>
                    <a:gd name="T41" fmla="*/ 169 h 178"/>
                    <a:gd name="T42" fmla="*/ 255 w 489"/>
                    <a:gd name="T43" fmla="*/ 130 h 178"/>
                    <a:gd name="T44" fmla="*/ 219 w 489"/>
                    <a:gd name="T45" fmla="*/ 171 h 178"/>
                    <a:gd name="T46" fmla="*/ 203 w 489"/>
                    <a:gd name="T47" fmla="*/ 124 h 178"/>
                    <a:gd name="T48" fmla="*/ 177 w 489"/>
                    <a:gd name="T49" fmla="*/ 126 h 178"/>
                    <a:gd name="T50" fmla="*/ 141 w 489"/>
                    <a:gd name="T51" fmla="*/ 91 h 178"/>
                    <a:gd name="T52" fmla="*/ 63 w 489"/>
                    <a:gd name="T53" fmla="*/ 165 h 178"/>
                    <a:gd name="T54" fmla="*/ 41 w 489"/>
                    <a:gd name="T55" fmla="*/ 168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89" h="178">
                      <a:moveTo>
                        <a:pt x="41" y="168"/>
                      </a:moveTo>
                      <a:lnTo>
                        <a:pt x="26" y="118"/>
                      </a:lnTo>
                      <a:lnTo>
                        <a:pt x="0" y="106"/>
                      </a:lnTo>
                      <a:lnTo>
                        <a:pt x="54" y="51"/>
                      </a:lnTo>
                      <a:lnTo>
                        <a:pt x="47" y="21"/>
                      </a:lnTo>
                      <a:lnTo>
                        <a:pt x="66" y="0"/>
                      </a:lnTo>
                      <a:lnTo>
                        <a:pt x="125" y="3"/>
                      </a:lnTo>
                      <a:lnTo>
                        <a:pt x="176" y="52"/>
                      </a:lnTo>
                      <a:lnTo>
                        <a:pt x="198" y="31"/>
                      </a:lnTo>
                      <a:lnTo>
                        <a:pt x="257" y="49"/>
                      </a:lnTo>
                      <a:lnTo>
                        <a:pt x="302" y="16"/>
                      </a:lnTo>
                      <a:lnTo>
                        <a:pt x="324" y="27"/>
                      </a:lnTo>
                      <a:lnTo>
                        <a:pt x="308" y="72"/>
                      </a:lnTo>
                      <a:lnTo>
                        <a:pt x="353" y="85"/>
                      </a:lnTo>
                      <a:lnTo>
                        <a:pt x="399" y="51"/>
                      </a:lnTo>
                      <a:lnTo>
                        <a:pt x="426" y="57"/>
                      </a:lnTo>
                      <a:lnTo>
                        <a:pt x="480" y="25"/>
                      </a:lnTo>
                      <a:lnTo>
                        <a:pt x="489" y="78"/>
                      </a:lnTo>
                      <a:lnTo>
                        <a:pt x="450" y="133"/>
                      </a:lnTo>
                      <a:lnTo>
                        <a:pt x="359" y="178"/>
                      </a:lnTo>
                      <a:lnTo>
                        <a:pt x="297" y="169"/>
                      </a:lnTo>
                      <a:lnTo>
                        <a:pt x="255" y="130"/>
                      </a:lnTo>
                      <a:lnTo>
                        <a:pt x="219" y="171"/>
                      </a:lnTo>
                      <a:lnTo>
                        <a:pt x="203" y="124"/>
                      </a:lnTo>
                      <a:lnTo>
                        <a:pt x="177" y="126"/>
                      </a:lnTo>
                      <a:lnTo>
                        <a:pt x="141" y="91"/>
                      </a:lnTo>
                      <a:lnTo>
                        <a:pt x="63" y="165"/>
                      </a:lnTo>
                      <a:lnTo>
                        <a:pt x="41" y="16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2" name="Freeform 28">
                  <a:extLst>
                    <a:ext uri="{FF2B5EF4-FFF2-40B4-BE49-F238E27FC236}">
                      <a16:creationId xmlns:a16="http://schemas.microsoft.com/office/drawing/2014/main" id="{456BB213-6478-421E-880F-288D924D9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843" y="3295761"/>
                  <a:ext cx="362479" cy="226351"/>
                </a:xfrm>
                <a:custGeom>
                  <a:avLst/>
                  <a:gdLst>
                    <a:gd name="T0" fmla="*/ 0 w 282"/>
                    <a:gd name="T1" fmla="*/ 121 h 175"/>
                    <a:gd name="T2" fmla="*/ 60 w 282"/>
                    <a:gd name="T3" fmla="*/ 138 h 175"/>
                    <a:gd name="T4" fmla="*/ 102 w 282"/>
                    <a:gd name="T5" fmla="*/ 106 h 175"/>
                    <a:gd name="T6" fmla="*/ 126 w 282"/>
                    <a:gd name="T7" fmla="*/ 117 h 175"/>
                    <a:gd name="T8" fmla="*/ 110 w 282"/>
                    <a:gd name="T9" fmla="*/ 163 h 175"/>
                    <a:gd name="T10" fmla="*/ 158 w 282"/>
                    <a:gd name="T11" fmla="*/ 175 h 175"/>
                    <a:gd name="T12" fmla="*/ 200 w 282"/>
                    <a:gd name="T13" fmla="*/ 141 h 175"/>
                    <a:gd name="T14" fmla="*/ 228 w 282"/>
                    <a:gd name="T15" fmla="*/ 147 h 175"/>
                    <a:gd name="T16" fmla="*/ 282 w 282"/>
                    <a:gd name="T17" fmla="*/ 114 h 175"/>
                    <a:gd name="T18" fmla="*/ 275 w 282"/>
                    <a:gd name="T19" fmla="*/ 39 h 175"/>
                    <a:gd name="T20" fmla="*/ 182 w 282"/>
                    <a:gd name="T21" fmla="*/ 37 h 175"/>
                    <a:gd name="T22" fmla="*/ 107 w 282"/>
                    <a:gd name="T23" fmla="*/ 61 h 175"/>
                    <a:gd name="T24" fmla="*/ 110 w 282"/>
                    <a:gd name="T25" fmla="*/ 0 h 175"/>
                    <a:gd name="T26" fmla="*/ 47 w 282"/>
                    <a:gd name="T27" fmla="*/ 45 h 175"/>
                    <a:gd name="T28" fmla="*/ 8 w 282"/>
                    <a:gd name="T29" fmla="*/ 25 h 175"/>
                    <a:gd name="T30" fmla="*/ 2 w 282"/>
                    <a:gd name="T31" fmla="*/ 73 h 175"/>
                    <a:gd name="T32" fmla="*/ 0 w 282"/>
                    <a:gd name="T33" fmla="*/ 121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2" h="175">
                      <a:moveTo>
                        <a:pt x="0" y="121"/>
                      </a:moveTo>
                      <a:lnTo>
                        <a:pt x="60" y="138"/>
                      </a:lnTo>
                      <a:lnTo>
                        <a:pt x="102" y="106"/>
                      </a:lnTo>
                      <a:lnTo>
                        <a:pt x="126" y="117"/>
                      </a:lnTo>
                      <a:lnTo>
                        <a:pt x="110" y="163"/>
                      </a:lnTo>
                      <a:lnTo>
                        <a:pt x="158" y="175"/>
                      </a:lnTo>
                      <a:lnTo>
                        <a:pt x="200" y="141"/>
                      </a:lnTo>
                      <a:lnTo>
                        <a:pt x="228" y="147"/>
                      </a:lnTo>
                      <a:lnTo>
                        <a:pt x="282" y="114"/>
                      </a:lnTo>
                      <a:lnTo>
                        <a:pt x="275" y="39"/>
                      </a:lnTo>
                      <a:lnTo>
                        <a:pt x="182" y="37"/>
                      </a:lnTo>
                      <a:lnTo>
                        <a:pt x="107" y="61"/>
                      </a:lnTo>
                      <a:lnTo>
                        <a:pt x="110" y="0"/>
                      </a:lnTo>
                      <a:lnTo>
                        <a:pt x="47" y="45"/>
                      </a:lnTo>
                      <a:lnTo>
                        <a:pt x="8" y="25"/>
                      </a:lnTo>
                      <a:lnTo>
                        <a:pt x="2" y="73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3" name="Freeform 29">
                  <a:extLst>
                    <a:ext uri="{FF2B5EF4-FFF2-40B4-BE49-F238E27FC236}">
                      <a16:creationId xmlns:a16="http://schemas.microsoft.com/office/drawing/2014/main" id="{BEEBCAA5-9735-48D0-A628-6ECA4276BF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83486" y="3182586"/>
                  <a:ext cx="347194" cy="190135"/>
                </a:xfrm>
                <a:custGeom>
                  <a:avLst/>
                  <a:gdLst>
                    <a:gd name="T0" fmla="*/ 0 w 269"/>
                    <a:gd name="T1" fmla="*/ 112 h 147"/>
                    <a:gd name="T2" fmla="*/ 41 w 269"/>
                    <a:gd name="T3" fmla="*/ 132 h 147"/>
                    <a:gd name="T4" fmla="*/ 104 w 269"/>
                    <a:gd name="T5" fmla="*/ 88 h 147"/>
                    <a:gd name="T6" fmla="*/ 101 w 269"/>
                    <a:gd name="T7" fmla="*/ 147 h 147"/>
                    <a:gd name="T8" fmla="*/ 174 w 269"/>
                    <a:gd name="T9" fmla="*/ 124 h 147"/>
                    <a:gd name="T10" fmla="*/ 269 w 269"/>
                    <a:gd name="T11" fmla="*/ 126 h 147"/>
                    <a:gd name="T12" fmla="*/ 267 w 269"/>
                    <a:gd name="T13" fmla="*/ 93 h 147"/>
                    <a:gd name="T14" fmla="*/ 242 w 269"/>
                    <a:gd name="T15" fmla="*/ 25 h 147"/>
                    <a:gd name="T16" fmla="*/ 206 w 269"/>
                    <a:gd name="T17" fmla="*/ 0 h 147"/>
                    <a:gd name="T18" fmla="*/ 152 w 269"/>
                    <a:gd name="T19" fmla="*/ 19 h 147"/>
                    <a:gd name="T20" fmla="*/ 105 w 269"/>
                    <a:gd name="T21" fmla="*/ 0 h 147"/>
                    <a:gd name="T22" fmla="*/ 71 w 269"/>
                    <a:gd name="T23" fmla="*/ 15 h 147"/>
                    <a:gd name="T24" fmla="*/ 0 w 269"/>
                    <a:gd name="T25" fmla="*/ 11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69" h="147">
                      <a:moveTo>
                        <a:pt x="0" y="112"/>
                      </a:moveTo>
                      <a:lnTo>
                        <a:pt x="41" y="132"/>
                      </a:lnTo>
                      <a:lnTo>
                        <a:pt x="104" y="88"/>
                      </a:lnTo>
                      <a:lnTo>
                        <a:pt x="101" y="147"/>
                      </a:lnTo>
                      <a:lnTo>
                        <a:pt x="174" y="124"/>
                      </a:lnTo>
                      <a:lnTo>
                        <a:pt x="269" y="126"/>
                      </a:lnTo>
                      <a:lnTo>
                        <a:pt x="267" y="93"/>
                      </a:lnTo>
                      <a:lnTo>
                        <a:pt x="242" y="25"/>
                      </a:lnTo>
                      <a:lnTo>
                        <a:pt x="206" y="0"/>
                      </a:lnTo>
                      <a:lnTo>
                        <a:pt x="152" y="19"/>
                      </a:lnTo>
                      <a:lnTo>
                        <a:pt x="105" y="0"/>
                      </a:lnTo>
                      <a:lnTo>
                        <a:pt x="71" y="15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4" name="Freeform 30">
                  <a:extLst>
                    <a:ext uri="{FF2B5EF4-FFF2-40B4-BE49-F238E27FC236}">
                      <a16:creationId xmlns:a16="http://schemas.microsoft.com/office/drawing/2014/main" id="{7BB07832-CE52-490A-9C81-4139333CC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1779" y="2775153"/>
                  <a:ext cx="658359" cy="909932"/>
                </a:xfrm>
                <a:custGeom>
                  <a:avLst/>
                  <a:gdLst>
                    <a:gd name="T0" fmla="*/ 183 w 510"/>
                    <a:gd name="T1" fmla="*/ 0 h 705"/>
                    <a:gd name="T2" fmla="*/ 179 w 510"/>
                    <a:gd name="T3" fmla="*/ 67 h 705"/>
                    <a:gd name="T4" fmla="*/ 134 w 510"/>
                    <a:gd name="T5" fmla="*/ 113 h 705"/>
                    <a:gd name="T6" fmla="*/ 134 w 510"/>
                    <a:gd name="T7" fmla="*/ 158 h 705"/>
                    <a:gd name="T8" fmla="*/ 89 w 510"/>
                    <a:gd name="T9" fmla="*/ 203 h 705"/>
                    <a:gd name="T10" fmla="*/ 43 w 510"/>
                    <a:gd name="T11" fmla="*/ 249 h 705"/>
                    <a:gd name="T12" fmla="*/ 0 w 510"/>
                    <a:gd name="T13" fmla="*/ 313 h 705"/>
                    <a:gd name="T14" fmla="*/ 34 w 510"/>
                    <a:gd name="T15" fmla="*/ 315 h 705"/>
                    <a:gd name="T16" fmla="*/ 94 w 510"/>
                    <a:gd name="T17" fmla="*/ 373 h 705"/>
                    <a:gd name="T18" fmla="*/ 93 w 510"/>
                    <a:gd name="T19" fmla="*/ 430 h 705"/>
                    <a:gd name="T20" fmla="*/ 60 w 510"/>
                    <a:gd name="T21" fmla="*/ 477 h 705"/>
                    <a:gd name="T22" fmla="*/ 108 w 510"/>
                    <a:gd name="T23" fmla="*/ 541 h 705"/>
                    <a:gd name="T24" fmla="*/ 147 w 510"/>
                    <a:gd name="T25" fmla="*/ 525 h 705"/>
                    <a:gd name="T26" fmla="*/ 148 w 510"/>
                    <a:gd name="T27" fmla="*/ 552 h 705"/>
                    <a:gd name="T28" fmla="*/ 117 w 510"/>
                    <a:gd name="T29" fmla="*/ 609 h 705"/>
                    <a:gd name="T30" fmla="*/ 145 w 510"/>
                    <a:gd name="T31" fmla="*/ 642 h 705"/>
                    <a:gd name="T32" fmla="*/ 183 w 510"/>
                    <a:gd name="T33" fmla="*/ 705 h 705"/>
                    <a:gd name="T34" fmla="*/ 216 w 510"/>
                    <a:gd name="T35" fmla="*/ 702 h 705"/>
                    <a:gd name="T36" fmla="*/ 195 w 510"/>
                    <a:gd name="T37" fmla="*/ 651 h 705"/>
                    <a:gd name="T38" fmla="*/ 195 w 510"/>
                    <a:gd name="T39" fmla="*/ 598 h 705"/>
                    <a:gd name="T40" fmla="*/ 226 w 510"/>
                    <a:gd name="T41" fmla="*/ 517 h 705"/>
                    <a:gd name="T42" fmla="*/ 345 w 510"/>
                    <a:gd name="T43" fmla="*/ 432 h 705"/>
                    <a:gd name="T44" fmla="*/ 387 w 510"/>
                    <a:gd name="T45" fmla="*/ 448 h 705"/>
                    <a:gd name="T46" fmla="*/ 426 w 510"/>
                    <a:gd name="T47" fmla="*/ 436 h 705"/>
                    <a:gd name="T48" fmla="*/ 406 w 510"/>
                    <a:gd name="T49" fmla="*/ 364 h 705"/>
                    <a:gd name="T50" fmla="*/ 435 w 510"/>
                    <a:gd name="T51" fmla="*/ 343 h 705"/>
                    <a:gd name="T52" fmla="*/ 426 w 510"/>
                    <a:gd name="T53" fmla="*/ 235 h 705"/>
                    <a:gd name="T54" fmla="*/ 505 w 510"/>
                    <a:gd name="T55" fmla="*/ 183 h 705"/>
                    <a:gd name="T56" fmla="*/ 510 w 510"/>
                    <a:gd name="T57" fmla="*/ 138 h 705"/>
                    <a:gd name="T58" fmla="*/ 463 w 510"/>
                    <a:gd name="T59" fmla="*/ 142 h 705"/>
                    <a:gd name="T60" fmla="*/ 417 w 510"/>
                    <a:gd name="T61" fmla="*/ 105 h 705"/>
                    <a:gd name="T62" fmla="*/ 340 w 510"/>
                    <a:gd name="T63" fmla="*/ 127 h 705"/>
                    <a:gd name="T64" fmla="*/ 297 w 510"/>
                    <a:gd name="T65" fmla="*/ 168 h 705"/>
                    <a:gd name="T66" fmla="*/ 312 w 510"/>
                    <a:gd name="T67" fmla="*/ 85 h 705"/>
                    <a:gd name="T68" fmla="*/ 288 w 510"/>
                    <a:gd name="T69" fmla="*/ 37 h 705"/>
                    <a:gd name="T70" fmla="*/ 255 w 510"/>
                    <a:gd name="T71" fmla="*/ 51 h 705"/>
                    <a:gd name="T72" fmla="*/ 222 w 510"/>
                    <a:gd name="T73" fmla="*/ 16 h 705"/>
                    <a:gd name="T74" fmla="*/ 183 w 510"/>
                    <a:gd name="T75" fmla="*/ 0 h 7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10" h="705">
                      <a:moveTo>
                        <a:pt x="183" y="0"/>
                      </a:moveTo>
                      <a:lnTo>
                        <a:pt x="179" y="67"/>
                      </a:lnTo>
                      <a:lnTo>
                        <a:pt x="134" y="113"/>
                      </a:lnTo>
                      <a:lnTo>
                        <a:pt x="134" y="158"/>
                      </a:lnTo>
                      <a:lnTo>
                        <a:pt x="89" y="203"/>
                      </a:lnTo>
                      <a:lnTo>
                        <a:pt x="43" y="249"/>
                      </a:lnTo>
                      <a:lnTo>
                        <a:pt x="0" y="313"/>
                      </a:lnTo>
                      <a:lnTo>
                        <a:pt x="34" y="315"/>
                      </a:lnTo>
                      <a:lnTo>
                        <a:pt x="94" y="373"/>
                      </a:lnTo>
                      <a:lnTo>
                        <a:pt x="93" y="430"/>
                      </a:lnTo>
                      <a:lnTo>
                        <a:pt x="60" y="477"/>
                      </a:lnTo>
                      <a:lnTo>
                        <a:pt x="108" y="541"/>
                      </a:lnTo>
                      <a:lnTo>
                        <a:pt x="147" y="525"/>
                      </a:lnTo>
                      <a:lnTo>
                        <a:pt x="148" y="552"/>
                      </a:lnTo>
                      <a:lnTo>
                        <a:pt x="117" y="609"/>
                      </a:lnTo>
                      <a:lnTo>
                        <a:pt x="145" y="642"/>
                      </a:lnTo>
                      <a:lnTo>
                        <a:pt x="183" y="705"/>
                      </a:lnTo>
                      <a:lnTo>
                        <a:pt x="216" y="702"/>
                      </a:lnTo>
                      <a:lnTo>
                        <a:pt x="195" y="651"/>
                      </a:lnTo>
                      <a:lnTo>
                        <a:pt x="195" y="598"/>
                      </a:lnTo>
                      <a:lnTo>
                        <a:pt x="226" y="517"/>
                      </a:lnTo>
                      <a:lnTo>
                        <a:pt x="345" y="432"/>
                      </a:lnTo>
                      <a:lnTo>
                        <a:pt x="387" y="448"/>
                      </a:lnTo>
                      <a:lnTo>
                        <a:pt x="426" y="436"/>
                      </a:lnTo>
                      <a:lnTo>
                        <a:pt x="406" y="364"/>
                      </a:lnTo>
                      <a:lnTo>
                        <a:pt x="435" y="343"/>
                      </a:lnTo>
                      <a:lnTo>
                        <a:pt x="426" y="235"/>
                      </a:lnTo>
                      <a:lnTo>
                        <a:pt x="505" y="183"/>
                      </a:lnTo>
                      <a:lnTo>
                        <a:pt x="510" y="138"/>
                      </a:lnTo>
                      <a:lnTo>
                        <a:pt x="463" y="142"/>
                      </a:lnTo>
                      <a:lnTo>
                        <a:pt x="417" y="105"/>
                      </a:lnTo>
                      <a:lnTo>
                        <a:pt x="340" y="127"/>
                      </a:lnTo>
                      <a:lnTo>
                        <a:pt x="297" y="168"/>
                      </a:lnTo>
                      <a:lnTo>
                        <a:pt x="312" y="85"/>
                      </a:lnTo>
                      <a:lnTo>
                        <a:pt x="288" y="37"/>
                      </a:lnTo>
                      <a:lnTo>
                        <a:pt x="255" y="51"/>
                      </a:lnTo>
                      <a:lnTo>
                        <a:pt x="222" y="16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6" name="Freeform 31">
                  <a:extLst>
                    <a:ext uri="{FF2B5EF4-FFF2-40B4-BE49-F238E27FC236}">
                      <a16:creationId xmlns:a16="http://schemas.microsoft.com/office/drawing/2014/main" id="{B343D639-EC80-4125-915C-A05C0F0F4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1803" y="2952839"/>
                  <a:ext cx="546994" cy="814864"/>
                </a:xfrm>
                <a:custGeom>
                  <a:avLst/>
                  <a:gdLst>
                    <a:gd name="T0" fmla="*/ 372 w 425"/>
                    <a:gd name="T1" fmla="*/ 21 h 630"/>
                    <a:gd name="T2" fmla="*/ 317 w 425"/>
                    <a:gd name="T3" fmla="*/ 0 h 630"/>
                    <a:gd name="T4" fmla="*/ 314 w 425"/>
                    <a:gd name="T5" fmla="*/ 43 h 630"/>
                    <a:gd name="T6" fmla="*/ 233 w 425"/>
                    <a:gd name="T7" fmla="*/ 96 h 630"/>
                    <a:gd name="T8" fmla="*/ 242 w 425"/>
                    <a:gd name="T9" fmla="*/ 204 h 630"/>
                    <a:gd name="T10" fmla="*/ 213 w 425"/>
                    <a:gd name="T11" fmla="*/ 225 h 630"/>
                    <a:gd name="T12" fmla="*/ 231 w 425"/>
                    <a:gd name="T13" fmla="*/ 297 h 630"/>
                    <a:gd name="T14" fmla="*/ 197 w 425"/>
                    <a:gd name="T15" fmla="*/ 312 h 630"/>
                    <a:gd name="T16" fmla="*/ 152 w 425"/>
                    <a:gd name="T17" fmla="*/ 294 h 630"/>
                    <a:gd name="T18" fmla="*/ 33 w 425"/>
                    <a:gd name="T19" fmla="*/ 379 h 630"/>
                    <a:gd name="T20" fmla="*/ 0 w 425"/>
                    <a:gd name="T21" fmla="*/ 462 h 630"/>
                    <a:gd name="T22" fmla="*/ 2 w 425"/>
                    <a:gd name="T23" fmla="*/ 516 h 630"/>
                    <a:gd name="T24" fmla="*/ 39 w 425"/>
                    <a:gd name="T25" fmla="*/ 600 h 630"/>
                    <a:gd name="T26" fmla="*/ 81 w 425"/>
                    <a:gd name="T27" fmla="*/ 630 h 630"/>
                    <a:gd name="T28" fmla="*/ 123 w 425"/>
                    <a:gd name="T29" fmla="*/ 595 h 630"/>
                    <a:gd name="T30" fmla="*/ 153 w 425"/>
                    <a:gd name="T31" fmla="*/ 600 h 630"/>
                    <a:gd name="T32" fmla="*/ 189 w 425"/>
                    <a:gd name="T33" fmla="*/ 544 h 630"/>
                    <a:gd name="T34" fmla="*/ 168 w 425"/>
                    <a:gd name="T35" fmla="*/ 520 h 630"/>
                    <a:gd name="T36" fmla="*/ 200 w 425"/>
                    <a:gd name="T37" fmla="*/ 495 h 630"/>
                    <a:gd name="T38" fmla="*/ 261 w 425"/>
                    <a:gd name="T39" fmla="*/ 522 h 630"/>
                    <a:gd name="T40" fmla="*/ 293 w 425"/>
                    <a:gd name="T41" fmla="*/ 498 h 630"/>
                    <a:gd name="T42" fmla="*/ 315 w 425"/>
                    <a:gd name="T43" fmla="*/ 507 h 630"/>
                    <a:gd name="T44" fmla="*/ 357 w 425"/>
                    <a:gd name="T45" fmla="*/ 459 h 630"/>
                    <a:gd name="T46" fmla="*/ 411 w 425"/>
                    <a:gd name="T47" fmla="*/ 405 h 630"/>
                    <a:gd name="T48" fmla="*/ 404 w 425"/>
                    <a:gd name="T49" fmla="*/ 376 h 630"/>
                    <a:gd name="T50" fmla="*/ 422 w 425"/>
                    <a:gd name="T51" fmla="*/ 352 h 630"/>
                    <a:gd name="T52" fmla="*/ 425 w 425"/>
                    <a:gd name="T53" fmla="*/ 318 h 630"/>
                    <a:gd name="T54" fmla="*/ 390 w 425"/>
                    <a:gd name="T55" fmla="*/ 291 h 630"/>
                    <a:gd name="T56" fmla="*/ 390 w 425"/>
                    <a:gd name="T57" fmla="*/ 133 h 630"/>
                    <a:gd name="T58" fmla="*/ 359 w 425"/>
                    <a:gd name="T59" fmla="*/ 66 h 630"/>
                    <a:gd name="T60" fmla="*/ 372 w 425"/>
                    <a:gd name="T61" fmla="*/ 21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25" h="630">
                      <a:moveTo>
                        <a:pt x="372" y="21"/>
                      </a:moveTo>
                      <a:lnTo>
                        <a:pt x="317" y="0"/>
                      </a:lnTo>
                      <a:lnTo>
                        <a:pt x="314" y="43"/>
                      </a:lnTo>
                      <a:lnTo>
                        <a:pt x="233" y="96"/>
                      </a:lnTo>
                      <a:lnTo>
                        <a:pt x="242" y="204"/>
                      </a:lnTo>
                      <a:lnTo>
                        <a:pt x="213" y="225"/>
                      </a:lnTo>
                      <a:lnTo>
                        <a:pt x="231" y="297"/>
                      </a:lnTo>
                      <a:lnTo>
                        <a:pt x="197" y="312"/>
                      </a:lnTo>
                      <a:lnTo>
                        <a:pt x="152" y="294"/>
                      </a:lnTo>
                      <a:lnTo>
                        <a:pt x="33" y="379"/>
                      </a:lnTo>
                      <a:lnTo>
                        <a:pt x="0" y="462"/>
                      </a:lnTo>
                      <a:lnTo>
                        <a:pt x="2" y="516"/>
                      </a:lnTo>
                      <a:lnTo>
                        <a:pt x="39" y="600"/>
                      </a:lnTo>
                      <a:lnTo>
                        <a:pt x="81" y="630"/>
                      </a:lnTo>
                      <a:lnTo>
                        <a:pt x="123" y="595"/>
                      </a:lnTo>
                      <a:lnTo>
                        <a:pt x="153" y="600"/>
                      </a:lnTo>
                      <a:lnTo>
                        <a:pt x="189" y="544"/>
                      </a:lnTo>
                      <a:lnTo>
                        <a:pt x="168" y="520"/>
                      </a:lnTo>
                      <a:lnTo>
                        <a:pt x="200" y="495"/>
                      </a:lnTo>
                      <a:lnTo>
                        <a:pt x="261" y="522"/>
                      </a:lnTo>
                      <a:lnTo>
                        <a:pt x="293" y="498"/>
                      </a:lnTo>
                      <a:lnTo>
                        <a:pt x="315" y="507"/>
                      </a:lnTo>
                      <a:lnTo>
                        <a:pt x="357" y="459"/>
                      </a:lnTo>
                      <a:lnTo>
                        <a:pt x="411" y="405"/>
                      </a:lnTo>
                      <a:lnTo>
                        <a:pt x="404" y="376"/>
                      </a:lnTo>
                      <a:lnTo>
                        <a:pt x="422" y="352"/>
                      </a:lnTo>
                      <a:lnTo>
                        <a:pt x="425" y="318"/>
                      </a:lnTo>
                      <a:lnTo>
                        <a:pt x="390" y="291"/>
                      </a:lnTo>
                      <a:lnTo>
                        <a:pt x="390" y="133"/>
                      </a:lnTo>
                      <a:lnTo>
                        <a:pt x="359" y="66"/>
                      </a:lnTo>
                      <a:lnTo>
                        <a:pt x="372" y="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7" name="Freeform 32">
                  <a:extLst>
                    <a:ext uri="{FF2B5EF4-FFF2-40B4-BE49-F238E27FC236}">
                      <a16:creationId xmlns:a16="http://schemas.microsoft.com/office/drawing/2014/main" id="{3480F994-4C5F-4138-BDFA-210DCCC16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2951707"/>
                  <a:ext cx="399601" cy="527398"/>
                </a:xfrm>
                <a:custGeom>
                  <a:avLst/>
                  <a:gdLst>
                    <a:gd name="T0" fmla="*/ 14 w 309"/>
                    <a:gd name="T1" fmla="*/ 23 h 408"/>
                    <a:gd name="T2" fmla="*/ 63 w 309"/>
                    <a:gd name="T3" fmla="*/ 0 h 408"/>
                    <a:gd name="T4" fmla="*/ 96 w 309"/>
                    <a:gd name="T5" fmla="*/ 6 h 408"/>
                    <a:gd name="T6" fmla="*/ 167 w 309"/>
                    <a:gd name="T7" fmla="*/ 45 h 408"/>
                    <a:gd name="T8" fmla="*/ 210 w 309"/>
                    <a:gd name="T9" fmla="*/ 83 h 408"/>
                    <a:gd name="T10" fmla="*/ 261 w 309"/>
                    <a:gd name="T11" fmla="*/ 135 h 408"/>
                    <a:gd name="T12" fmla="*/ 309 w 309"/>
                    <a:gd name="T13" fmla="*/ 180 h 408"/>
                    <a:gd name="T14" fmla="*/ 273 w 309"/>
                    <a:gd name="T15" fmla="*/ 192 h 408"/>
                    <a:gd name="T16" fmla="*/ 204 w 309"/>
                    <a:gd name="T17" fmla="*/ 290 h 408"/>
                    <a:gd name="T18" fmla="*/ 198 w 309"/>
                    <a:gd name="T19" fmla="*/ 341 h 408"/>
                    <a:gd name="T20" fmla="*/ 197 w 309"/>
                    <a:gd name="T21" fmla="*/ 387 h 408"/>
                    <a:gd name="T22" fmla="*/ 177 w 309"/>
                    <a:gd name="T23" fmla="*/ 408 h 408"/>
                    <a:gd name="T24" fmla="*/ 122 w 309"/>
                    <a:gd name="T25" fmla="*/ 357 h 408"/>
                    <a:gd name="T26" fmla="*/ 65 w 309"/>
                    <a:gd name="T27" fmla="*/ 356 h 408"/>
                    <a:gd name="T28" fmla="*/ 69 w 309"/>
                    <a:gd name="T29" fmla="*/ 318 h 408"/>
                    <a:gd name="T30" fmla="*/ 32 w 309"/>
                    <a:gd name="T31" fmla="*/ 293 h 408"/>
                    <a:gd name="T32" fmla="*/ 33 w 309"/>
                    <a:gd name="T33" fmla="*/ 134 h 408"/>
                    <a:gd name="T34" fmla="*/ 0 w 309"/>
                    <a:gd name="T35" fmla="*/ 63 h 408"/>
                    <a:gd name="T36" fmla="*/ 14 w 309"/>
                    <a:gd name="T37" fmla="*/ 23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9" h="408">
                      <a:moveTo>
                        <a:pt x="14" y="23"/>
                      </a:moveTo>
                      <a:lnTo>
                        <a:pt x="63" y="0"/>
                      </a:lnTo>
                      <a:lnTo>
                        <a:pt x="96" y="6"/>
                      </a:lnTo>
                      <a:lnTo>
                        <a:pt x="167" y="45"/>
                      </a:lnTo>
                      <a:lnTo>
                        <a:pt x="210" y="83"/>
                      </a:lnTo>
                      <a:lnTo>
                        <a:pt x="261" y="135"/>
                      </a:lnTo>
                      <a:lnTo>
                        <a:pt x="309" y="180"/>
                      </a:lnTo>
                      <a:lnTo>
                        <a:pt x="273" y="192"/>
                      </a:lnTo>
                      <a:lnTo>
                        <a:pt x="204" y="290"/>
                      </a:lnTo>
                      <a:lnTo>
                        <a:pt x="198" y="341"/>
                      </a:lnTo>
                      <a:lnTo>
                        <a:pt x="197" y="387"/>
                      </a:lnTo>
                      <a:lnTo>
                        <a:pt x="177" y="408"/>
                      </a:lnTo>
                      <a:lnTo>
                        <a:pt x="122" y="357"/>
                      </a:lnTo>
                      <a:lnTo>
                        <a:pt x="65" y="356"/>
                      </a:lnTo>
                      <a:lnTo>
                        <a:pt x="69" y="318"/>
                      </a:lnTo>
                      <a:lnTo>
                        <a:pt x="32" y="293"/>
                      </a:lnTo>
                      <a:lnTo>
                        <a:pt x="33" y="134"/>
                      </a:lnTo>
                      <a:lnTo>
                        <a:pt x="0" y="63"/>
                      </a:lnTo>
                      <a:lnTo>
                        <a:pt x="14" y="2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8" name="Freeform 33">
                  <a:extLst>
                    <a:ext uri="{FF2B5EF4-FFF2-40B4-BE49-F238E27FC236}">
                      <a16:creationId xmlns:a16="http://schemas.microsoft.com/office/drawing/2014/main" id="{992AF5A3-B705-4259-BA6A-8A487714AF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98583" y="2414123"/>
                  <a:ext cx="1249026" cy="1205320"/>
                </a:xfrm>
                <a:custGeom>
                  <a:avLst/>
                  <a:gdLst>
                    <a:gd name="T0" fmla="*/ 49 w 928"/>
                    <a:gd name="T1" fmla="*/ 67 h 893"/>
                    <a:gd name="T2" fmla="*/ 8 w 928"/>
                    <a:gd name="T3" fmla="*/ 104 h 893"/>
                    <a:gd name="T4" fmla="*/ 0 w 928"/>
                    <a:gd name="T5" fmla="*/ 169 h 893"/>
                    <a:gd name="T6" fmla="*/ 13 w 928"/>
                    <a:gd name="T7" fmla="*/ 250 h 893"/>
                    <a:gd name="T8" fmla="*/ 65 w 928"/>
                    <a:gd name="T9" fmla="*/ 271 h 893"/>
                    <a:gd name="T10" fmla="*/ 78 w 928"/>
                    <a:gd name="T11" fmla="*/ 299 h 893"/>
                    <a:gd name="T12" fmla="*/ 129 w 928"/>
                    <a:gd name="T13" fmla="*/ 308 h 893"/>
                    <a:gd name="T14" fmla="*/ 192 w 928"/>
                    <a:gd name="T15" fmla="*/ 366 h 893"/>
                    <a:gd name="T16" fmla="*/ 111 w 928"/>
                    <a:gd name="T17" fmla="*/ 525 h 893"/>
                    <a:gd name="T18" fmla="*/ 65 w 928"/>
                    <a:gd name="T19" fmla="*/ 638 h 893"/>
                    <a:gd name="T20" fmla="*/ 28 w 928"/>
                    <a:gd name="T21" fmla="*/ 676 h 893"/>
                    <a:gd name="T22" fmla="*/ 55 w 928"/>
                    <a:gd name="T23" fmla="*/ 721 h 893"/>
                    <a:gd name="T24" fmla="*/ 97 w 928"/>
                    <a:gd name="T25" fmla="*/ 775 h 893"/>
                    <a:gd name="T26" fmla="*/ 86 w 928"/>
                    <a:gd name="T27" fmla="*/ 818 h 893"/>
                    <a:gd name="T28" fmla="*/ 126 w 928"/>
                    <a:gd name="T29" fmla="*/ 844 h 893"/>
                    <a:gd name="T30" fmla="*/ 152 w 928"/>
                    <a:gd name="T31" fmla="*/ 874 h 893"/>
                    <a:gd name="T32" fmla="*/ 189 w 928"/>
                    <a:gd name="T33" fmla="*/ 851 h 893"/>
                    <a:gd name="T34" fmla="*/ 629 w 928"/>
                    <a:gd name="T35" fmla="*/ 893 h 893"/>
                    <a:gd name="T36" fmla="*/ 714 w 928"/>
                    <a:gd name="T37" fmla="*/ 768 h 893"/>
                    <a:gd name="T38" fmla="*/ 700 w 928"/>
                    <a:gd name="T39" fmla="*/ 733 h 893"/>
                    <a:gd name="T40" fmla="*/ 706 w 928"/>
                    <a:gd name="T41" fmla="*/ 699 h 893"/>
                    <a:gd name="T42" fmla="*/ 761 w 928"/>
                    <a:gd name="T43" fmla="*/ 646 h 893"/>
                    <a:gd name="T44" fmla="*/ 781 w 928"/>
                    <a:gd name="T45" fmla="*/ 604 h 893"/>
                    <a:gd name="T46" fmla="*/ 753 w 928"/>
                    <a:gd name="T47" fmla="*/ 569 h 893"/>
                    <a:gd name="T48" fmla="*/ 795 w 928"/>
                    <a:gd name="T49" fmla="*/ 506 h 893"/>
                    <a:gd name="T50" fmla="*/ 885 w 928"/>
                    <a:gd name="T51" fmla="*/ 417 h 893"/>
                    <a:gd name="T52" fmla="*/ 882 w 928"/>
                    <a:gd name="T53" fmla="*/ 377 h 893"/>
                    <a:gd name="T54" fmla="*/ 927 w 928"/>
                    <a:gd name="T55" fmla="*/ 330 h 893"/>
                    <a:gd name="T56" fmla="*/ 928 w 928"/>
                    <a:gd name="T57" fmla="*/ 268 h 893"/>
                    <a:gd name="T58" fmla="*/ 847 w 928"/>
                    <a:gd name="T59" fmla="*/ 236 h 893"/>
                    <a:gd name="T60" fmla="*/ 781 w 928"/>
                    <a:gd name="T61" fmla="*/ 262 h 893"/>
                    <a:gd name="T62" fmla="*/ 710 w 928"/>
                    <a:gd name="T63" fmla="*/ 334 h 893"/>
                    <a:gd name="T64" fmla="*/ 655 w 928"/>
                    <a:gd name="T65" fmla="*/ 320 h 893"/>
                    <a:gd name="T66" fmla="*/ 612 w 928"/>
                    <a:gd name="T67" fmla="*/ 325 h 893"/>
                    <a:gd name="T68" fmla="*/ 589 w 928"/>
                    <a:gd name="T69" fmla="*/ 333 h 893"/>
                    <a:gd name="T70" fmla="*/ 537 w 928"/>
                    <a:gd name="T71" fmla="*/ 350 h 893"/>
                    <a:gd name="T72" fmla="*/ 597 w 928"/>
                    <a:gd name="T73" fmla="*/ 311 h 893"/>
                    <a:gd name="T74" fmla="*/ 598 w 928"/>
                    <a:gd name="T75" fmla="*/ 270 h 893"/>
                    <a:gd name="T76" fmla="*/ 588 w 928"/>
                    <a:gd name="T77" fmla="*/ 216 h 893"/>
                    <a:gd name="T78" fmla="*/ 649 w 928"/>
                    <a:gd name="T79" fmla="*/ 182 h 893"/>
                    <a:gd name="T80" fmla="*/ 678 w 928"/>
                    <a:gd name="T81" fmla="*/ 206 h 893"/>
                    <a:gd name="T82" fmla="*/ 730 w 928"/>
                    <a:gd name="T83" fmla="*/ 185 h 893"/>
                    <a:gd name="T84" fmla="*/ 757 w 928"/>
                    <a:gd name="T85" fmla="*/ 219 h 893"/>
                    <a:gd name="T86" fmla="*/ 756 w 928"/>
                    <a:gd name="T87" fmla="*/ 258 h 893"/>
                    <a:gd name="T88" fmla="*/ 712 w 928"/>
                    <a:gd name="T89" fmla="*/ 305 h 893"/>
                    <a:gd name="T90" fmla="*/ 670 w 928"/>
                    <a:gd name="T91" fmla="*/ 296 h 893"/>
                    <a:gd name="T92" fmla="*/ 621 w 928"/>
                    <a:gd name="T93" fmla="*/ 302 h 893"/>
                    <a:gd name="T94" fmla="*/ 577 w 928"/>
                    <a:gd name="T95" fmla="*/ 274 h 893"/>
                    <a:gd name="T96" fmla="*/ 499 w 928"/>
                    <a:gd name="T97" fmla="*/ 277 h 893"/>
                    <a:gd name="T98" fmla="*/ 433 w 928"/>
                    <a:gd name="T99" fmla="*/ 179 h 893"/>
                    <a:gd name="T100" fmla="*/ 393 w 928"/>
                    <a:gd name="T101" fmla="*/ 90 h 893"/>
                    <a:gd name="T102" fmla="*/ 319 w 928"/>
                    <a:gd name="T103" fmla="*/ 49 h 893"/>
                    <a:gd name="T104" fmla="*/ 292 w 928"/>
                    <a:gd name="T105" fmla="*/ 0 h 893"/>
                    <a:gd name="T106" fmla="*/ 223 w 928"/>
                    <a:gd name="T107" fmla="*/ 4 h 893"/>
                    <a:gd name="T108" fmla="*/ 217 w 928"/>
                    <a:gd name="T109" fmla="*/ 37 h 893"/>
                    <a:gd name="T110" fmla="*/ 170 w 928"/>
                    <a:gd name="T111" fmla="*/ 56 h 893"/>
                    <a:gd name="T112" fmla="*/ 140 w 928"/>
                    <a:gd name="T113" fmla="*/ 40 h 893"/>
                    <a:gd name="T114" fmla="*/ 101 w 928"/>
                    <a:gd name="T115" fmla="*/ 58 h 893"/>
                    <a:gd name="T116" fmla="*/ 49 w 928"/>
                    <a:gd name="T117" fmla="*/ 67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28" h="893">
                      <a:moveTo>
                        <a:pt x="49" y="67"/>
                      </a:moveTo>
                      <a:lnTo>
                        <a:pt x="8" y="104"/>
                      </a:lnTo>
                      <a:lnTo>
                        <a:pt x="0" y="169"/>
                      </a:lnTo>
                      <a:lnTo>
                        <a:pt x="13" y="250"/>
                      </a:lnTo>
                      <a:lnTo>
                        <a:pt x="65" y="271"/>
                      </a:lnTo>
                      <a:lnTo>
                        <a:pt x="78" y="299"/>
                      </a:lnTo>
                      <a:lnTo>
                        <a:pt x="129" y="308"/>
                      </a:lnTo>
                      <a:lnTo>
                        <a:pt x="192" y="366"/>
                      </a:lnTo>
                      <a:lnTo>
                        <a:pt x="111" y="525"/>
                      </a:lnTo>
                      <a:lnTo>
                        <a:pt x="65" y="638"/>
                      </a:lnTo>
                      <a:lnTo>
                        <a:pt x="28" y="676"/>
                      </a:lnTo>
                      <a:lnTo>
                        <a:pt x="55" y="721"/>
                      </a:lnTo>
                      <a:lnTo>
                        <a:pt x="97" y="775"/>
                      </a:lnTo>
                      <a:lnTo>
                        <a:pt x="86" y="818"/>
                      </a:lnTo>
                      <a:lnTo>
                        <a:pt x="126" y="844"/>
                      </a:lnTo>
                      <a:lnTo>
                        <a:pt x="152" y="874"/>
                      </a:lnTo>
                      <a:lnTo>
                        <a:pt x="189" y="851"/>
                      </a:lnTo>
                      <a:lnTo>
                        <a:pt x="629" y="893"/>
                      </a:lnTo>
                      <a:lnTo>
                        <a:pt x="714" y="768"/>
                      </a:lnTo>
                      <a:lnTo>
                        <a:pt x="700" y="733"/>
                      </a:lnTo>
                      <a:lnTo>
                        <a:pt x="706" y="699"/>
                      </a:lnTo>
                      <a:lnTo>
                        <a:pt x="761" y="646"/>
                      </a:lnTo>
                      <a:lnTo>
                        <a:pt x="781" y="604"/>
                      </a:lnTo>
                      <a:lnTo>
                        <a:pt x="753" y="569"/>
                      </a:lnTo>
                      <a:lnTo>
                        <a:pt x="795" y="506"/>
                      </a:lnTo>
                      <a:lnTo>
                        <a:pt x="885" y="417"/>
                      </a:lnTo>
                      <a:lnTo>
                        <a:pt x="882" y="377"/>
                      </a:lnTo>
                      <a:lnTo>
                        <a:pt x="927" y="330"/>
                      </a:lnTo>
                      <a:lnTo>
                        <a:pt x="928" y="268"/>
                      </a:lnTo>
                      <a:lnTo>
                        <a:pt x="847" y="236"/>
                      </a:lnTo>
                      <a:lnTo>
                        <a:pt x="781" y="262"/>
                      </a:lnTo>
                      <a:lnTo>
                        <a:pt x="710" y="334"/>
                      </a:lnTo>
                      <a:lnTo>
                        <a:pt x="655" y="320"/>
                      </a:lnTo>
                      <a:lnTo>
                        <a:pt x="612" y="325"/>
                      </a:lnTo>
                      <a:lnTo>
                        <a:pt x="589" y="333"/>
                      </a:lnTo>
                      <a:lnTo>
                        <a:pt x="537" y="350"/>
                      </a:lnTo>
                      <a:lnTo>
                        <a:pt x="597" y="311"/>
                      </a:lnTo>
                      <a:lnTo>
                        <a:pt x="598" y="270"/>
                      </a:lnTo>
                      <a:lnTo>
                        <a:pt x="588" y="216"/>
                      </a:lnTo>
                      <a:lnTo>
                        <a:pt x="649" y="182"/>
                      </a:lnTo>
                      <a:lnTo>
                        <a:pt x="678" y="206"/>
                      </a:lnTo>
                      <a:lnTo>
                        <a:pt x="730" y="185"/>
                      </a:lnTo>
                      <a:lnTo>
                        <a:pt x="757" y="219"/>
                      </a:lnTo>
                      <a:lnTo>
                        <a:pt x="756" y="258"/>
                      </a:lnTo>
                      <a:lnTo>
                        <a:pt x="712" y="305"/>
                      </a:lnTo>
                      <a:lnTo>
                        <a:pt x="670" y="296"/>
                      </a:lnTo>
                      <a:lnTo>
                        <a:pt x="621" y="302"/>
                      </a:lnTo>
                      <a:lnTo>
                        <a:pt x="577" y="274"/>
                      </a:lnTo>
                      <a:lnTo>
                        <a:pt x="499" y="277"/>
                      </a:lnTo>
                      <a:lnTo>
                        <a:pt x="433" y="179"/>
                      </a:lnTo>
                      <a:lnTo>
                        <a:pt x="393" y="90"/>
                      </a:lnTo>
                      <a:lnTo>
                        <a:pt x="319" y="49"/>
                      </a:lnTo>
                      <a:lnTo>
                        <a:pt x="292" y="0"/>
                      </a:lnTo>
                      <a:lnTo>
                        <a:pt x="223" y="4"/>
                      </a:lnTo>
                      <a:lnTo>
                        <a:pt x="217" y="37"/>
                      </a:lnTo>
                      <a:lnTo>
                        <a:pt x="170" y="56"/>
                      </a:lnTo>
                      <a:lnTo>
                        <a:pt x="140" y="40"/>
                      </a:lnTo>
                      <a:lnTo>
                        <a:pt x="101" y="58"/>
                      </a:lnTo>
                      <a:lnTo>
                        <a:pt x="49" y="6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9" name="Freeform 37">
                  <a:extLst>
                    <a:ext uri="{FF2B5EF4-FFF2-40B4-BE49-F238E27FC236}">
                      <a16:creationId xmlns:a16="http://schemas.microsoft.com/office/drawing/2014/main" id="{9D94A0D9-A6A6-434B-A75B-D8180E7FFF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0542" y="2240965"/>
                  <a:ext cx="473844" cy="548901"/>
                </a:xfrm>
                <a:custGeom>
                  <a:avLst/>
                  <a:gdLst>
                    <a:gd name="T0" fmla="*/ 184 w 367"/>
                    <a:gd name="T1" fmla="*/ 132 h 424"/>
                    <a:gd name="T2" fmla="*/ 84 w 367"/>
                    <a:gd name="T3" fmla="*/ 163 h 424"/>
                    <a:gd name="T4" fmla="*/ 0 w 367"/>
                    <a:gd name="T5" fmla="*/ 136 h 424"/>
                    <a:gd name="T6" fmla="*/ 24 w 367"/>
                    <a:gd name="T7" fmla="*/ 184 h 424"/>
                    <a:gd name="T8" fmla="*/ 105 w 367"/>
                    <a:gd name="T9" fmla="*/ 226 h 424"/>
                    <a:gd name="T10" fmla="*/ 147 w 367"/>
                    <a:gd name="T11" fmla="*/ 322 h 424"/>
                    <a:gd name="T12" fmla="*/ 217 w 367"/>
                    <a:gd name="T13" fmla="*/ 424 h 424"/>
                    <a:gd name="T14" fmla="*/ 238 w 367"/>
                    <a:gd name="T15" fmla="*/ 421 h 424"/>
                    <a:gd name="T16" fmla="*/ 268 w 367"/>
                    <a:gd name="T17" fmla="*/ 351 h 424"/>
                    <a:gd name="T18" fmla="*/ 334 w 367"/>
                    <a:gd name="T19" fmla="*/ 298 h 424"/>
                    <a:gd name="T20" fmla="*/ 367 w 367"/>
                    <a:gd name="T21" fmla="*/ 210 h 424"/>
                    <a:gd name="T22" fmla="*/ 328 w 367"/>
                    <a:gd name="T23" fmla="*/ 163 h 424"/>
                    <a:gd name="T24" fmla="*/ 286 w 367"/>
                    <a:gd name="T25" fmla="*/ 81 h 424"/>
                    <a:gd name="T26" fmla="*/ 280 w 367"/>
                    <a:gd name="T27" fmla="*/ 0 h 424"/>
                    <a:gd name="T28" fmla="*/ 217 w 367"/>
                    <a:gd name="T29" fmla="*/ 39 h 424"/>
                    <a:gd name="T30" fmla="*/ 184 w 367"/>
                    <a:gd name="T31" fmla="*/ 13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424">
                      <a:moveTo>
                        <a:pt x="184" y="132"/>
                      </a:moveTo>
                      <a:lnTo>
                        <a:pt x="84" y="163"/>
                      </a:lnTo>
                      <a:lnTo>
                        <a:pt x="0" y="136"/>
                      </a:lnTo>
                      <a:lnTo>
                        <a:pt x="24" y="184"/>
                      </a:lnTo>
                      <a:lnTo>
                        <a:pt x="105" y="226"/>
                      </a:lnTo>
                      <a:lnTo>
                        <a:pt x="147" y="322"/>
                      </a:lnTo>
                      <a:lnTo>
                        <a:pt x="217" y="424"/>
                      </a:lnTo>
                      <a:lnTo>
                        <a:pt x="238" y="421"/>
                      </a:lnTo>
                      <a:lnTo>
                        <a:pt x="268" y="351"/>
                      </a:lnTo>
                      <a:lnTo>
                        <a:pt x="334" y="298"/>
                      </a:lnTo>
                      <a:lnTo>
                        <a:pt x="367" y="210"/>
                      </a:lnTo>
                      <a:lnTo>
                        <a:pt x="328" y="163"/>
                      </a:lnTo>
                      <a:lnTo>
                        <a:pt x="286" y="81"/>
                      </a:lnTo>
                      <a:lnTo>
                        <a:pt x="280" y="0"/>
                      </a:lnTo>
                      <a:lnTo>
                        <a:pt x="217" y="39"/>
                      </a:lnTo>
                      <a:lnTo>
                        <a:pt x="184" y="13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55608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2" name="Retângulo 211">
                <a:extLst>
                  <a:ext uri="{FF2B5EF4-FFF2-40B4-BE49-F238E27FC236}">
                    <a16:creationId xmlns:a16="http://schemas.microsoft.com/office/drawing/2014/main" id="{80BC4DB9-B231-414E-85A5-09D116FBA16D}"/>
                  </a:ext>
                </a:extLst>
              </p:cNvPr>
              <p:cNvSpPr/>
              <p:nvPr/>
            </p:nvSpPr>
            <p:spPr>
              <a:xfrm>
                <a:off x="4433616" y="3266086"/>
                <a:ext cx="122385" cy="71427"/>
              </a:xfrm>
              <a:prstGeom prst="rect">
                <a:avLst/>
              </a:prstGeom>
              <a:grpFill/>
              <a:ln w="9525">
                <a:solidFill>
                  <a:srgbClr val="556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/>
              </a:p>
            </p:txBody>
          </p:sp>
        </p:grpSp>
        <p:grpSp>
          <p:nvGrpSpPr>
            <p:cNvPr id="149" name="Grupo 5">
              <a:extLst>
                <a:ext uri="{FF2B5EF4-FFF2-40B4-BE49-F238E27FC236}">
                  <a16:creationId xmlns:a16="http://schemas.microsoft.com/office/drawing/2014/main" id="{9665ED0A-1C1E-45A0-AEEE-21E8E196AA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1958" y="2383323"/>
              <a:ext cx="1282027" cy="1257713"/>
              <a:chOff x="1760221" y="1005840"/>
              <a:chExt cx="4143172" cy="4334064"/>
            </a:xfrm>
            <a:solidFill>
              <a:srgbClr val="77DD77"/>
            </a:solidFill>
          </p:grpSpPr>
          <p:grpSp>
            <p:nvGrpSpPr>
              <p:cNvPr id="150" name="Grupo 6">
                <a:extLst>
                  <a:ext uri="{FF2B5EF4-FFF2-40B4-BE49-F238E27FC236}">
                    <a16:creationId xmlns:a16="http://schemas.microsoft.com/office/drawing/2014/main" id="{0E40A522-0074-47DD-86E4-BEE460372C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60221" y="1005840"/>
                <a:ext cx="4143172" cy="4334064"/>
                <a:chOff x="5744298" y="2140238"/>
                <a:chExt cx="3807127" cy="3858156"/>
              </a:xfrm>
              <a:grpFill/>
            </p:grpSpPr>
            <p:sp>
              <p:nvSpPr>
                <p:cNvPr id="152" name="Freeform 6">
                  <a:extLst>
                    <a:ext uri="{FF2B5EF4-FFF2-40B4-BE49-F238E27FC236}">
                      <a16:creationId xmlns:a16="http://schemas.microsoft.com/office/drawing/2014/main" id="{6B856D2C-033E-4A7A-9CEA-AFC51338D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9746" y="4089122"/>
                  <a:ext cx="1078704" cy="868057"/>
                </a:xfrm>
                <a:custGeom>
                  <a:avLst/>
                  <a:gdLst>
                    <a:gd name="T0" fmla="*/ 40 w 839"/>
                    <a:gd name="T1" fmla="*/ 414 h 672"/>
                    <a:gd name="T2" fmla="*/ 0 w 839"/>
                    <a:gd name="T3" fmla="*/ 444 h 672"/>
                    <a:gd name="T4" fmla="*/ 10 w 839"/>
                    <a:gd name="T5" fmla="*/ 381 h 672"/>
                    <a:gd name="T6" fmla="*/ 68 w 839"/>
                    <a:gd name="T7" fmla="*/ 321 h 672"/>
                    <a:gd name="T8" fmla="*/ 186 w 839"/>
                    <a:gd name="T9" fmla="*/ 304 h 672"/>
                    <a:gd name="T10" fmla="*/ 249 w 839"/>
                    <a:gd name="T11" fmla="*/ 321 h 672"/>
                    <a:gd name="T12" fmla="*/ 268 w 839"/>
                    <a:gd name="T13" fmla="*/ 279 h 672"/>
                    <a:gd name="T14" fmla="*/ 249 w 839"/>
                    <a:gd name="T15" fmla="*/ 230 h 672"/>
                    <a:gd name="T16" fmla="*/ 294 w 839"/>
                    <a:gd name="T17" fmla="*/ 185 h 672"/>
                    <a:gd name="T18" fmla="*/ 291 w 839"/>
                    <a:gd name="T19" fmla="*/ 156 h 672"/>
                    <a:gd name="T20" fmla="*/ 318 w 839"/>
                    <a:gd name="T21" fmla="*/ 124 h 672"/>
                    <a:gd name="T22" fmla="*/ 294 w 839"/>
                    <a:gd name="T23" fmla="*/ 94 h 672"/>
                    <a:gd name="T24" fmla="*/ 340 w 839"/>
                    <a:gd name="T25" fmla="*/ 49 h 672"/>
                    <a:gd name="T26" fmla="*/ 430 w 839"/>
                    <a:gd name="T27" fmla="*/ 49 h 672"/>
                    <a:gd name="T28" fmla="*/ 501 w 839"/>
                    <a:gd name="T29" fmla="*/ 0 h 672"/>
                    <a:gd name="T30" fmla="*/ 567 w 839"/>
                    <a:gd name="T31" fmla="*/ 49 h 672"/>
                    <a:gd name="T32" fmla="*/ 612 w 839"/>
                    <a:gd name="T33" fmla="*/ 49 h 672"/>
                    <a:gd name="T34" fmla="*/ 657 w 839"/>
                    <a:gd name="T35" fmla="*/ 94 h 672"/>
                    <a:gd name="T36" fmla="*/ 703 w 839"/>
                    <a:gd name="T37" fmla="*/ 94 h 672"/>
                    <a:gd name="T38" fmla="*/ 748 w 839"/>
                    <a:gd name="T39" fmla="*/ 140 h 672"/>
                    <a:gd name="T40" fmla="*/ 793 w 839"/>
                    <a:gd name="T41" fmla="*/ 140 h 672"/>
                    <a:gd name="T42" fmla="*/ 839 w 839"/>
                    <a:gd name="T43" fmla="*/ 185 h 672"/>
                    <a:gd name="T44" fmla="*/ 772 w 839"/>
                    <a:gd name="T45" fmla="*/ 262 h 672"/>
                    <a:gd name="T46" fmla="*/ 793 w 839"/>
                    <a:gd name="T47" fmla="*/ 321 h 672"/>
                    <a:gd name="T48" fmla="*/ 748 w 839"/>
                    <a:gd name="T49" fmla="*/ 321 h 672"/>
                    <a:gd name="T50" fmla="*/ 726 w 839"/>
                    <a:gd name="T51" fmla="*/ 390 h 672"/>
                    <a:gd name="T52" fmla="*/ 714 w 839"/>
                    <a:gd name="T53" fmla="*/ 469 h 672"/>
                    <a:gd name="T54" fmla="*/ 663 w 839"/>
                    <a:gd name="T55" fmla="*/ 505 h 672"/>
                    <a:gd name="T56" fmla="*/ 612 w 839"/>
                    <a:gd name="T57" fmla="*/ 593 h 672"/>
                    <a:gd name="T58" fmla="*/ 478 w 839"/>
                    <a:gd name="T59" fmla="*/ 619 h 672"/>
                    <a:gd name="T60" fmla="*/ 363 w 839"/>
                    <a:gd name="T61" fmla="*/ 672 h 672"/>
                    <a:gd name="T62" fmla="*/ 324 w 839"/>
                    <a:gd name="T63" fmla="*/ 640 h 672"/>
                    <a:gd name="T64" fmla="*/ 322 w 839"/>
                    <a:gd name="T65" fmla="*/ 567 h 672"/>
                    <a:gd name="T66" fmla="*/ 292 w 839"/>
                    <a:gd name="T67" fmla="*/ 540 h 672"/>
                    <a:gd name="T68" fmla="*/ 267 w 839"/>
                    <a:gd name="T69" fmla="*/ 433 h 672"/>
                    <a:gd name="T70" fmla="*/ 169 w 839"/>
                    <a:gd name="T71" fmla="*/ 430 h 672"/>
                    <a:gd name="T72" fmla="*/ 136 w 839"/>
                    <a:gd name="T73" fmla="*/ 429 h 672"/>
                    <a:gd name="T74" fmla="*/ 112 w 839"/>
                    <a:gd name="T75" fmla="*/ 447 h 672"/>
                    <a:gd name="T76" fmla="*/ 93 w 839"/>
                    <a:gd name="T77" fmla="*/ 424 h 672"/>
                    <a:gd name="T78" fmla="*/ 40 w 839"/>
                    <a:gd name="T79" fmla="*/ 414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39" h="672">
                      <a:moveTo>
                        <a:pt x="40" y="414"/>
                      </a:moveTo>
                      <a:lnTo>
                        <a:pt x="0" y="444"/>
                      </a:lnTo>
                      <a:lnTo>
                        <a:pt x="10" y="381"/>
                      </a:lnTo>
                      <a:lnTo>
                        <a:pt x="68" y="321"/>
                      </a:lnTo>
                      <a:lnTo>
                        <a:pt x="186" y="304"/>
                      </a:lnTo>
                      <a:lnTo>
                        <a:pt x="249" y="321"/>
                      </a:lnTo>
                      <a:lnTo>
                        <a:pt x="268" y="279"/>
                      </a:lnTo>
                      <a:lnTo>
                        <a:pt x="249" y="230"/>
                      </a:lnTo>
                      <a:lnTo>
                        <a:pt x="294" y="185"/>
                      </a:lnTo>
                      <a:lnTo>
                        <a:pt x="291" y="156"/>
                      </a:lnTo>
                      <a:lnTo>
                        <a:pt x="318" y="124"/>
                      </a:lnTo>
                      <a:lnTo>
                        <a:pt x="294" y="94"/>
                      </a:lnTo>
                      <a:lnTo>
                        <a:pt x="340" y="49"/>
                      </a:lnTo>
                      <a:lnTo>
                        <a:pt x="430" y="49"/>
                      </a:lnTo>
                      <a:lnTo>
                        <a:pt x="501" y="0"/>
                      </a:lnTo>
                      <a:lnTo>
                        <a:pt x="567" y="49"/>
                      </a:lnTo>
                      <a:lnTo>
                        <a:pt x="612" y="49"/>
                      </a:lnTo>
                      <a:lnTo>
                        <a:pt x="657" y="94"/>
                      </a:lnTo>
                      <a:lnTo>
                        <a:pt x="703" y="94"/>
                      </a:lnTo>
                      <a:lnTo>
                        <a:pt x="748" y="140"/>
                      </a:lnTo>
                      <a:lnTo>
                        <a:pt x="793" y="140"/>
                      </a:lnTo>
                      <a:lnTo>
                        <a:pt x="839" y="185"/>
                      </a:lnTo>
                      <a:lnTo>
                        <a:pt x="772" y="262"/>
                      </a:lnTo>
                      <a:lnTo>
                        <a:pt x="793" y="321"/>
                      </a:lnTo>
                      <a:lnTo>
                        <a:pt x="748" y="321"/>
                      </a:lnTo>
                      <a:lnTo>
                        <a:pt x="726" y="390"/>
                      </a:lnTo>
                      <a:lnTo>
                        <a:pt x="714" y="469"/>
                      </a:lnTo>
                      <a:lnTo>
                        <a:pt x="663" y="505"/>
                      </a:lnTo>
                      <a:lnTo>
                        <a:pt x="612" y="593"/>
                      </a:lnTo>
                      <a:lnTo>
                        <a:pt x="478" y="619"/>
                      </a:lnTo>
                      <a:lnTo>
                        <a:pt x="363" y="672"/>
                      </a:lnTo>
                      <a:lnTo>
                        <a:pt x="324" y="640"/>
                      </a:lnTo>
                      <a:lnTo>
                        <a:pt x="322" y="567"/>
                      </a:lnTo>
                      <a:lnTo>
                        <a:pt x="292" y="540"/>
                      </a:lnTo>
                      <a:lnTo>
                        <a:pt x="267" y="433"/>
                      </a:lnTo>
                      <a:lnTo>
                        <a:pt x="169" y="430"/>
                      </a:lnTo>
                      <a:lnTo>
                        <a:pt x="136" y="429"/>
                      </a:lnTo>
                      <a:lnTo>
                        <a:pt x="112" y="447"/>
                      </a:lnTo>
                      <a:lnTo>
                        <a:pt x="93" y="424"/>
                      </a:lnTo>
                      <a:lnTo>
                        <a:pt x="40" y="41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Freeform 7">
                  <a:extLst>
                    <a:ext uri="{FF2B5EF4-FFF2-40B4-BE49-F238E27FC236}">
                      <a16:creationId xmlns:a16="http://schemas.microsoft.com/office/drawing/2014/main" id="{2186512B-6278-4EB8-A7E9-EDC02C3CE6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2873" y="4625574"/>
                  <a:ext cx="806845" cy="538716"/>
                </a:xfrm>
                <a:custGeom>
                  <a:avLst/>
                  <a:gdLst>
                    <a:gd name="T0" fmla="*/ 135 w 627"/>
                    <a:gd name="T1" fmla="*/ 30 h 417"/>
                    <a:gd name="T2" fmla="*/ 104 w 627"/>
                    <a:gd name="T3" fmla="*/ 59 h 417"/>
                    <a:gd name="T4" fmla="*/ 69 w 627"/>
                    <a:gd name="T5" fmla="*/ 133 h 417"/>
                    <a:gd name="T6" fmla="*/ 44 w 627"/>
                    <a:gd name="T7" fmla="*/ 173 h 417"/>
                    <a:gd name="T8" fmla="*/ 0 w 627"/>
                    <a:gd name="T9" fmla="*/ 206 h 417"/>
                    <a:gd name="T10" fmla="*/ 63 w 627"/>
                    <a:gd name="T11" fmla="*/ 221 h 417"/>
                    <a:gd name="T12" fmla="*/ 111 w 627"/>
                    <a:gd name="T13" fmla="*/ 213 h 417"/>
                    <a:gd name="T14" fmla="*/ 147 w 627"/>
                    <a:gd name="T15" fmla="*/ 237 h 417"/>
                    <a:gd name="T16" fmla="*/ 225 w 627"/>
                    <a:gd name="T17" fmla="*/ 257 h 417"/>
                    <a:gd name="T18" fmla="*/ 242 w 627"/>
                    <a:gd name="T19" fmla="*/ 308 h 417"/>
                    <a:gd name="T20" fmla="*/ 250 w 627"/>
                    <a:gd name="T21" fmla="*/ 360 h 417"/>
                    <a:gd name="T22" fmla="*/ 278 w 627"/>
                    <a:gd name="T23" fmla="*/ 386 h 417"/>
                    <a:gd name="T24" fmla="*/ 305 w 627"/>
                    <a:gd name="T25" fmla="*/ 383 h 417"/>
                    <a:gd name="T26" fmla="*/ 336 w 627"/>
                    <a:gd name="T27" fmla="*/ 417 h 417"/>
                    <a:gd name="T28" fmla="*/ 383 w 627"/>
                    <a:gd name="T29" fmla="*/ 380 h 417"/>
                    <a:gd name="T30" fmla="*/ 419 w 627"/>
                    <a:gd name="T31" fmla="*/ 372 h 417"/>
                    <a:gd name="T32" fmla="*/ 471 w 627"/>
                    <a:gd name="T33" fmla="*/ 329 h 417"/>
                    <a:gd name="T34" fmla="*/ 522 w 627"/>
                    <a:gd name="T35" fmla="*/ 314 h 417"/>
                    <a:gd name="T36" fmla="*/ 613 w 627"/>
                    <a:gd name="T37" fmla="*/ 269 h 417"/>
                    <a:gd name="T38" fmla="*/ 627 w 627"/>
                    <a:gd name="T39" fmla="*/ 240 h 417"/>
                    <a:gd name="T40" fmla="*/ 588 w 627"/>
                    <a:gd name="T41" fmla="*/ 219 h 417"/>
                    <a:gd name="T42" fmla="*/ 498 w 627"/>
                    <a:gd name="T43" fmla="*/ 260 h 417"/>
                    <a:gd name="T44" fmla="*/ 458 w 627"/>
                    <a:gd name="T45" fmla="*/ 227 h 417"/>
                    <a:gd name="T46" fmla="*/ 461 w 627"/>
                    <a:gd name="T47" fmla="*/ 152 h 417"/>
                    <a:gd name="T48" fmla="*/ 432 w 627"/>
                    <a:gd name="T49" fmla="*/ 128 h 417"/>
                    <a:gd name="T50" fmla="*/ 404 w 627"/>
                    <a:gd name="T51" fmla="*/ 18 h 417"/>
                    <a:gd name="T52" fmla="*/ 275 w 627"/>
                    <a:gd name="T53" fmla="*/ 12 h 417"/>
                    <a:gd name="T54" fmla="*/ 251 w 627"/>
                    <a:gd name="T55" fmla="*/ 32 h 417"/>
                    <a:gd name="T56" fmla="*/ 227 w 627"/>
                    <a:gd name="T57" fmla="*/ 9 h 417"/>
                    <a:gd name="T58" fmla="*/ 179 w 627"/>
                    <a:gd name="T59" fmla="*/ 0 h 417"/>
                    <a:gd name="T60" fmla="*/ 135 w 627"/>
                    <a:gd name="T61" fmla="*/ 3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27" h="417">
                      <a:moveTo>
                        <a:pt x="135" y="30"/>
                      </a:moveTo>
                      <a:lnTo>
                        <a:pt x="104" y="59"/>
                      </a:lnTo>
                      <a:lnTo>
                        <a:pt x="69" y="133"/>
                      </a:lnTo>
                      <a:lnTo>
                        <a:pt x="44" y="173"/>
                      </a:lnTo>
                      <a:lnTo>
                        <a:pt x="0" y="206"/>
                      </a:lnTo>
                      <a:lnTo>
                        <a:pt x="63" y="221"/>
                      </a:lnTo>
                      <a:lnTo>
                        <a:pt x="111" y="213"/>
                      </a:lnTo>
                      <a:lnTo>
                        <a:pt x="147" y="237"/>
                      </a:lnTo>
                      <a:lnTo>
                        <a:pt x="225" y="257"/>
                      </a:lnTo>
                      <a:lnTo>
                        <a:pt x="242" y="308"/>
                      </a:lnTo>
                      <a:lnTo>
                        <a:pt x="250" y="360"/>
                      </a:lnTo>
                      <a:lnTo>
                        <a:pt x="278" y="386"/>
                      </a:lnTo>
                      <a:lnTo>
                        <a:pt x="305" y="383"/>
                      </a:lnTo>
                      <a:lnTo>
                        <a:pt x="336" y="417"/>
                      </a:lnTo>
                      <a:lnTo>
                        <a:pt x="383" y="380"/>
                      </a:lnTo>
                      <a:lnTo>
                        <a:pt x="419" y="372"/>
                      </a:lnTo>
                      <a:lnTo>
                        <a:pt x="471" y="329"/>
                      </a:lnTo>
                      <a:lnTo>
                        <a:pt x="522" y="314"/>
                      </a:lnTo>
                      <a:lnTo>
                        <a:pt x="613" y="269"/>
                      </a:lnTo>
                      <a:lnTo>
                        <a:pt x="627" y="240"/>
                      </a:lnTo>
                      <a:lnTo>
                        <a:pt x="588" y="219"/>
                      </a:lnTo>
                      <a:lnTo>
                        <a:pt x="498" y="260"/>
                      </a:lnTo>
                      <a:lnTo>
                        <a:pt x="458" y="227"/>
                      </a:lnTo>
                      <a:lnTo>
                        <a:pt x="461" y="152"/>
                      </a:lnTo>
                      <a:lnTo>
                        <a:pt x="432" y="128"/>
                      </a:lnTo>
                      <a:lnTo>
                        <a:pt x="404" y="18"/>
                      </a:lnTo>
                      <a:lnTo>
                        <a:pt x="275" y="12"/>
                      </a:lnTo>
                      <a:lnTo>
                        <a:pt x="251" y="32"/>
                      </a:lnTo>
                      <a:lnTo>
                        <a:pt x="227" y="9"/>
                      </a:lnTo>
                      <a:lnTo>
                        <a:pt x="179" y="0"/>
                      </a:lnTo>
                      <a:lnTo>
                        <a:pt x="135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Freeform 8">
                  <a:extLst>
                    <a:ext uri="{FF2B5EF4-FFF2-40B4-BE49-F238E27FC236}">
                      <a16:creationId xmlns:a16="http://schemas.microsoft.com/office/drawing/2014/main" id="{9E4EEFB9-2314-4EF6-8E80-302970207B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4953" y="4767044"/>
                  <a:ext cx="347194" cy="215034"/>
                </a:xfrm>
                <a:custGeom>
                  <a:avLst/>
                  <a:gdLst>
                    <a:gd name="T0" fmla="*/ 198 w 270"/>
                    <a:gd name="T1" fmla="*/ 0 h 168"/>
                    <a:gd name="T2" fmla="*/ 213 w 270"/>
                    <a:gd name="T3" fmla="*/ 35 h 168"/>
                    <a:gd name="T4" fmla="*/ 243 w 270"/>
                    <a:gd name="T5" fmla="*/ 33 h 168"/>
                    <a:gd name="T6" fmla="*/ 270 w 270"/>
                    <a:gd name="T7" fmla="*/ 42 h 168"/>
                    <a:gd name="T8" fmla="*/ 257 w 270"/>
                    <a:gd name="T9" fmla="*/ 63 h 168"/>
                    <a:gd name="T10" fmla="*/ 261 w 270"/>
                    <a:gd name="T11" fmla="*/ 96 h 168"/>
                    <a:gd name="T12" fmla="*/ 194 w 270"/>
                    <a:gd name="T13" fmla="*/ 128 h 168"/>
                    <a:gd name="T14" fmla="*/ 171 w 270"/>
                    <a:gd name="T15" fmla="*/ 161 h 168"/>
                    <a:gd name="T16" fmla="*/ 113 w 270"/>
                    <a:gd name="T17" fmla="*/ 158 h 168"/>
                    <a:gd name="T18" fmla="*/ 86 w 270"/>
                    <a:gd name="T19" fmla="*/ 168 h 168"/>
                    <a:gd name="T20" fmla="*/ 56 w 270"/>
                    <a:gd name="T21" fmla="*/ 159 h 168"/>
                    <a:gd name="T22" fmla="*/ 23 w 270"/>
                    <a:gd name="T23" fmla="*/ 161 h 168"/>
                    <a:gd name="T24" fmla="*/ 38 w 270"/>
                    <a:gd name="T25" fmla="*/ 131 h 168"/>
                    <a:gd name="T26" fmla="*/ 0 w 270"/>
                    <a:gd name="T27" fmla="*/ 108 h 168"/>
                    <a:gd name="T28" fmla="*/ 29 w 270"/>
                    <a:gd name="T29" fmla="*/ 95 h 168"/>
                    <a:gd name="T30" fmla="*/ 161 w 270"/>
                    <a:gd name="T31" fmla="*/ 68 h 168"/>
                    <a:gd name="T32" fmla="*/ 198 w 270"/>
                    <a:gd name="T33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70" h="168">
                      <a:moveTo>
                        <a:pt x="198" y="0"/>
                      </a:moveTo>
                      <a:lnTo>
                        <a:pt x="213" y="35"/>
                      </a:lnTo>
                      <a:lnTo>
                        <a:pt x="243" y="33"/>
                      </a:lnTo>
                      <a:lnTo>
                        <a:pt x="270" y="42"/>
                      </a:lnTo>
                      <a:lnTo>
                        <a:pt x="257" y="63"/>
                      </a:lnTo>
                      <a:lnTo>
                        <a:pt x="261" y="96"/>
                      </a:lnTo>
                      <a:lnTo>
                        <a:pt x="194" y="128"/>
                      </a:lnTo>
                      <a:lnTo>
                        <a:pt x="171" y="161"/>
                      </a:lnTo>
                      <a:lnTo>
                        <a:pt x="113" y="158"/>
                      </a:lnTo>
                      <a:lnTo>
                        <a:pt x="86" y="168"/>
                      </a:lnTo>
                      <a:lnTo>
                        <a:pt x="56" y="159"/>
                      </a:lnTo>
                      <a:lnTo>
                        <a:pt x="23" y="161"/>
                      </a:lnTo>
                      <a:lnTo>
                        <a:pt x="38" y="131"/>
                      </a:lnTo>
                      <a:lnTo>
                        <a:pt x="0" y="108"/>
                      </a:lnTo>
                      <a:lnTo>
                        <a:pt x="29" y="95"/>
                      </a:lnTo>
                      <a:lnTo>
                        <a:pt x="161" y="68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Freeform 9">
                  <a:extLst>
                    <a:ext uri="{FF2B5EF4-FFF2-40B4-BE49-F238E27FC236}">
                      <a16:creationId xmlns:a16="http://schemas.microsoft.com/office/drawing/2014/main" id="{704594B1-6D90-4FD9-8A2A-F6B3965A5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1528" y="4504476"/>
                  <a:ext cx="236922" cy="315760"/>
                </a:xfrm>
                <a:custGeom>
                  <a:avLst/>
                  <a:gdLst>
                    <a:gd name="T0" fmla="*/ 138 w 184"/>
                    <a:gd name="T1" fmla="*/ 0 h 244"/>
                    <a:gd name="T2" fmla="*/ 177 w 184"/>
                    <a:gd name="T3" fmla="*/ 13 h 244"/>
                    <a:gd name="T4" fmla="*/ 184 w 184"/>
                    <a:gd name="T5" fmla="*/ 45 h 244"/>
                    <a:gd name="T6" fmla="*/ 174 w 184"/>
                    <a:gd name="T7" fmla="*/ 78 h 244"/>
                    <a:gd name="T8" fmla="*/ 176 w 184"/>
                    <a:gd name="T9" fmla="*/ 105 h 244"/>
                    <a:gd name="T10" fmla="*/ 153 w 184"/>
                    <a:gd name="T11" fmla="*/ 130 h 244"/>
                    <a:gd name="T12" fmla="*/ 129 w 184"/>
                    <a:gd name="T13" fmla="*/ 156 h 244"/>
                    <a:gd name="T14" fmla="*/ 108 w 184"/>
                    <a:gd name="T15" fmla="*/ 190 h 244"/>
                    <a:gd name="T16" fmla="*/ 68 w 184"/>
                    <a:gd name="T17" fmla="*/ 244 h 244"/>
                    <a:gd name="T18" fmla="*/ 42 w 184"/>
                    <a:gd name="T19" fmla="*/ 234 h 244"/>
                    <a:gd name="T20" fmla="*/ 11 w 184"/>
                    <a:gd name="T21" fmla="*/ 237 h 244"/>
                    <a:gd name="T22" fmla="*/ 0 w 184"/>
                    <a:gd name="T23" fmla="*/ 202 h 244"/>
                    <a:gd name="T24" fmla="*/ 11 w 184"/>
                    <a:gd name="T25" fmla="*/ 183 h 244"/>
                    <a:gd name="T26" fmla="*/ 60 w 184"/>
                    <a:gd name="T27" fmla="*/ 145 h 244"/>
                    <a:gd name="T28" fmla="*/ 71 w 184"/>
                    <a:gd name="T29" fmla="*/ 67 h 244"/>
                    <a:gd name="T30" fmla="*/ 95 w 184"/>
                    <a:gd name="T31" fmla="*/ 0 h 244"/>
                    <a:gd name="T32" fmla="*/ 138 w 184"/>
                    <a:gd name="T33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4" h="244">
                      <a:moveTo>
                        <a:pt x="138" y="0"/>
                      </a:moveTo>
                      <a:lnTo>
                        <a:pt x="177" y="13"/>
                      </a:lnTo>
                      <a:lnTo>
                        <a:pt x="184" y="45"/>
                      </a:lnTo>
                      <a:lnTo>
                        <a:pt x="174" y="78"/>
                      </a:lnTo>
                      <a:lnTo>
                        <a:pt x="176" y="105"/>
                      </a:lnTo>
                      <a:lnTo>
                        <a:pt x="153" y="130"/>
                      </a:lnTo>
                      <a:lnTo>
                        <a:pt x="129" y="156"/>
                      </a:lnTo>
                      <a:lnTo>
                        <a:pt x="108" y="190"/>
                      </a:lnTo>
                      <a:lnTo>
                        <a:pt x="68" y="244"/>
                      </a:lnTo>
                      <a:lnTo>
                        <a:pt x="42" y="234"/>
                      </a:lnTo>
                      <a:lnTo>
                        <a:pt x="11" y="237"/>
                      </a:lnTo>
                      <a:lnTo>
                        <a:pt x="0" y="202"/>
                      </a:lnTo>
                      <a:lnTo>
                        <a:pt x="11" y="183"/>
                      </a:lnTo>
                      <a:lnTo>
                        <a:pt x="60" y="145"/>
                      </a:lnTo>
                      <a:lnTo>
                        <a:pt x="71" y="67"/>
                      </a:lnTo>
                      <a:lnTo>
                        <a:pt x="95" y="0"/>
                      </a:lnTo>
                      <a:lnTo>
                        <a:pt x="138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6" name="Freeform 10">
                  <a:extLst>
                    <a:ext uri="{FF2B5EF4-FFF2-40B4-BE49-F238E27FC236}">
                      <a16:creationId xmlns:a16="http://schemas.microsoft.com/office/drawing/2014/main" id="{3D0D19B1-F7CA-4879-867E-741F89D61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4855" y="3528903"/>
                  <a:ext cx="852700" cy="991418"/>
                </a:xfrm>
                <a:custGeom>
                  <a:avLst/>
                  <a:gdLst>
                    <a:gd name="T0" fmla="*/ 25 w 663"/>
                    <a:gd name="T1" fmla="*/ 483 h 768"/>
                    <a:gd name="T2" fmla="*/ 70 w 663"/>
                    <a:gd name="T3" fmla="*/ 483 h 768"/>
                    <a:gd name="T4" fmla="*/ 139 w 663"/>
                    <a:gd name="T5" fmla="*/ 434 h 768"/>
                    <a:gd name="T6" fmla="*/ 207 w 663"/>
                    <a:gd name="T7" fmla="*/ 482 h 768"/>
                    <a:gd name="T8" fmla="*/ 252 w 663"/>
                    <a:gd name="T9" fmla="*/ 482 h 768"/>
                    <a:gd name="T10" fmla="*/ 297 w 663"/>
                    <a:gd name="T11" fmla="*/ 527 h 768"/>
                    <a:gd name="T12" fmla="*/ 340 w 663"/>
                    <a:gd name="T13" fmla="*/ 525 h 768"/>
                    <a:gd name="T14" fmla="*/ 388 w 663"/>
                    <a:gd name="T15" fmla="*/ 575 h 768"/>
                    <a:gd name="T16" fmla="*/ 432 w 663"/>
                    <a:gd name="T17" fmla="*/ 575 h 768"/>
                    <a:gd name="T18" fmla="*/ 478 w 663"/>
                    <a:gd name="T19" fmla="*/ 617 h 768"/>
                    <a:gd name="T20" fmla="*/ 412 w 663"/>
                    <a:gd name="T21" fmla="*/ 695 h 768"/>
                    <a:gd name="T22" fmla="*/ 432 w 663"/>
                    <a:gd name="T23" fmla="*/ 753 h 768"/>
                    <a:gd name="T24" fmla="*/ 469 w 663"/>
                    <a:gd name="T25" fmla="*/ 768 h 768"/>
                    <a:gd name="T26" fmla="*/ 502 w 663"/>
                    <a:gd name="T27" fmla="*/ 732 h 768"/>
                    <a:gd name="T28" fmla="*/ 514 w 663"/>
                    <a:gd name="T29" fmla="*/ 677 h 768"/>
                    <a:gd name="T30" fmla="*/ 522 w 663"/>
                    <a:gd name="T31" fmla="*/ 635 h 768"/>
                    <a:gd name="T32" fmla="*/ 547 w 663"/>
                    <a:gd name="T33" fmla="*/ 605 h 768"/>
                    <a:gd name="T34" fmla="*/ 544 w 663"/>
                    <a:gd name="T35" fmla="*/ 528 h 768"/>
                    <a:gd name="T36" fmla="*/ 547 w 663"/>
                    <a:gd name="T37" fmla="*/ 459 h 768"/>
                    <a:gd name="T38" fmla="*/ 525 w 663"/>
                    <a:gd name="T39" fmla="*/ 429 h 768"/>
                    <a:gd name="T40" fmla="*/ 550 w 663"/>
                    <a:gd name="T41" fmla="*/ 416 h 768"/>
                    <a:gd name="T42" fmla="*/ 546 w 663"/>
                    <a:gd name="T43" fmla="*/ 377 h 768"/>
                    <a:gd name="T44" fmla="*/ 565 w 663"/>
                    <a:gd name="T45" fmla="*/ 347 h 768"/>
                    <a:gd name="T46" fmla="*/ 592 w 663"/>
                    <a:gd name="T47" fmla="*/ 366 h 768"/>
                    <a:gd name="T48" fmla="*/ 630 w 663"/>
                    <a:gd name="T49" fmla="*/ 332 h 768"/>
                    <a:gd name="T50" fmla="*/ 660 w 663"/>
                    <a:gd name="T51" fmla="*/ 301 h 768"/>
                    <a:gd name="T52" fmla="*/ 663 w 663"/>
                    <a:gd name="T53" fmla="*/ 258 h 768"/>
                    <a:gd name="T54" fmla="*/ 637 w 663"/>
                    <a:gd name="T55" fmla="*/ 227 h 768"/>
                    <a:gd name="T56" fmla="*/ 624 w 663"/>
                    <a:gd name="T57" fmla="*/ 186 h 768"/>
                    <a:gd name="T58" fmla="*/ 654 w 663"/>
                    <a:gd name="T59" fmla="*/ 170 h 768"/>
                    <a:gd name="T60" fmla="*/ 645 w 663"/>
                    <a:gd name="T61" fmla="*/ 111 h 768"/>
                    <a:gd name="T62" fmla="*/ 616 w 663"/>
                    <a:gd name="T63" fmla="*/ 80 h 768"/>
                    <a:gd name="T64" fmla="*/ 597 w 663"/>
                    <a:gd name="T65" fmla="*/ 33 h 768"/>
                    <a:gd name="T66" fmla="*/ 570 w 663"/>
                    <a:gd name="T67" fmla="*/ 35 h 768"/>
                    <a:gd name="T68" fmla="*/ 537 w 663"/>
                    <a:gd name="T69" fmla="*/ 0 h 768"/>
                    <a:gd name="T70" fmla="*/ 456 w 663"/>
                    <a:gd name="T71" fmla="*/ 74 h 768"/>
                    <a:gd name="T72" fmla="*/ 435 w 663"/>
                    <a:gd name="T73" fmla="*/ 78 h 768"/>
                    <a:gd name="T74" fmla="*/ 421 w 663"/>
                    <a:gd name="T75" fmla="*/ 29 h 768"/>
                    <a:gd name="T76" fmla="*/ 394 w 663"/>
                    <a:gd name="T77" fmla="*/ 14 h 768"/>
                    <a:gd name="T78" fmla="*/ 354 w 663"/>
                    <a:gd name="T79" fmla="*/ 60 h 768"/>
                    <a:gd name="T80" fmla="*/ 328 w 663"/>
                    <a:gd name="T81" fmla="*/ 54 h 768"/>
                    <a:gd name="T82" fmla="*/ 297 w 663"/>
                    <a:gd name="T83" fmla="*/ 78 h 768"/>
                    <a:gd name="T84" fmla="*/ 237 w 663"/>
                    <a:gd name="T85" fmla="*/ 51 h 768"/>
                    <a:gd name="T86" fmla="*/ 204 w 663"/>
                    <a:gd name="T87" fmla="*/ 77 h 768"/>
                    <a:gd name="T88" fmla="*/ 226 w 663"/>
                    <a:gd name="T89" fmla="*/ 101 h 768"/>
                    <a:gd name="T90" fmla="*/ 189 w 663"/>
                    <a:gd name="T91" fmla="*/ 155 h 768"/>
                    <a:gd name="T92" fmla="*/ 159 w 663"/>
                    <a:gd name="T93" fmla="*/ 152 h 768"/>
                    <a:gd name="T94" fmla="*/ 117 w 663"/>
                    <a:gd name="T95" fmla="*/ 186 h 768"/>
                    <a:gd name="T96" fmla="*/ 79 w 663"/>
                    <a:gd name="T97" fmla="*/ 155 h 768"/>
                    <a:gd name="T98" fmla="*/ 60 w 663"/>
                    <a:gd name="T99" fmla="*/ 120 h 768"/>
                    <a:gd name="T100" fmla="*/ 0 w 663"/>
                    <a:gd name="T101" fmla="*/ 204 h 768"/>
                    <a:gd name="T102" fmla="*/ 36 w 663"/>
                    <a:gd name="T103" fmla="*/ 258 h 768"/>
                    <a:gd name="T104" fmla="*/ 18 w 663"/>
                    <a:gd name="T105" fmla="*/ 291 h 768"/>
                    <a:gd name="T106" fmla="*/ 15 w 663"/>
                    <a:gd name="T107" fmla="*/ 389 h 768"/>
                    <a:gd name="T108" fmla="*/ 25 w 663"/>
                    <a:gd name="T109" fmla="*/ 483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3" h="768">
                      <a:moveTo>
                        <a:pt x="25" y="483"/>
                      </a:moveTo>
                      <a:lnTo>
                        <a:pt x="70" y="483"/>
                      </a:lnTo>
                      <a:lnTo>
                        <a:pt x="139" y="434"/>
                      </a:lnTo>
                      <a:lnTo>
                        <a:pt x="207" y="482"/>
                      </a:lnTo>
                      <a:lnTo>
                        <a:pt x="252" y="482"/>
                      </a:lnTo>
                      <a:lnTo>
                        <a:pt x="297" y="527"/>
                      </a:lnTo>
                      <a:lnTo>
                        <a:pt x="340" y="525"/>
                      </a:lnTo>
                      <a:lnTo>
                        <a:pt x="388" y="575"/>
                      </a:lnTo>
                      <a:lnTo>
                        <a:pt x="432" y="575"/>
                      </a:lnTo>
                      <a:lnTo>
                        <a:pt x="478" y="617"/>
                      </a:lnTo>
                      <a:lnTo>
                        <a:pt x="412" y="695"/>
                      </a:lnTo>
                      <a:lnTo>
                        <a:pt x="432" y="753"/>
                      </a:lnTo>
                      <a:lnTo>
                        <a:pt x="469" y="768"/>
                      </a:lnTo>
                      <a:lnTo>
                        <a:pt x="502" y="732"/>
                      </a:lnTo>
                      <a:lnTo>
                        <a:pt x="514" y="677"/>
                      </a:lnTo>
                      <a:lnTo>
                        <a:pt x="522" y="635"/>
                      </a:lnTo>
                      <a:lnTo>
                        <a:pt x="547" y="605"/>
                      </a:lnTo>
                      <a:lnTo>
                        <a:pt x="544" y="528"/>
                      </a:lnTo>
                      <a:lnTo>
                        <a:pt x="547" y="459"/>
                      </a:lnTo>
                      <a:lnTo>
                        <a:pt x="525" y="429"/>
                      </a:lnTo>
                      <a:lnTo>
                        <a:pt x="550" y="416"/>
                      </a:lnTo>
                      <a:lnTo>
                        <a:pt x="546" y="377"/>
                      </a:lnTo>
                      <a:lnTo>
                        <a:pt x="565" y="347"/>
                      </a:lnTo>
                      <a:lnTo>
                        <a:pt x="592" y="366"/>
                      </a:lnTo>
                      <a:lnTo>
                        <a:pt x="630" y="332"/>
                      </a:lnTo>
                      <a:lnTo>
                        <a:pt x="660" y="301"/>
                      </a:lnTo>
                      <a:lnTo>
                        <a:pt x="663" y="258"/>
                      </a:lnTo>
                      <a:lnTo>
                        <a:pt x="637" y="227"/>
                      </a:lnTo>
                      <a:lnTo>
                        <a:pt x="624" y="186"/>
                      </a:lnTo>
                      <a:lnTo>
                        <a:pt x="654" y="170"/>
                      </a:lnTo>
                      <a:lnTo>
                        <a:pt x="645" y="111"/>
                      </a:lnTo>
                      <a:lnTo>
                        <a:pt x="616" y="80"/>
                      </a:lnTo>
                      <a:lnTo>
                        <a:pt x="597" y="33"/>
                      </a:lnTo>
                      <a:lnTo>
                        <a:pt x="570" y="35"/>
                      </a:lnTo>
                      <a:lnTo>
                        <a:pt x="537" y="0"/>
                      </a:lnTo>
                      <a:lnTo>
                        <a:pt x="456" y="74"/>
                      </a:lnTo>
                      <a:lnTo>
                        <a:pt x="435" y="78"/>
                      </a:lnTo>
                      <a:lnTo>
                        <a:pt x="421" y="29"/>
                      </a:lnTo>
                      <a:lnTo>
                        <a:pt x="394" y="14"/>
                      </a:lnTo>
                      <a:lnTo>
                        <a:pt x="354" y="60"/>
                      </a:lnTo>
                      <a:lnTo>
                        <a:pt x="328" y="54"/>
                      </a:lnTo>
                      <a:lnTo>
                        <a:pt x="297" y="78"/>
                      </a:lnTo>
                      <a:lnTo>
                        <a:pt x="237" y="51"/>
                      </a:lnTo>
                      <a:lnTo>
                        <a:pt x="204" y="77"/>
                      </a:lnTo>
                      <a:lnTo>
                        <a:pt x="226" y="101"/>
                      </a:lnTo>
                      <a:lnTo>
                        <a:pt x="189" y="155"/>
                      </a:lnTo>
                      <a:lnTo>
                        <a:pt x="159" y="152"/>
                      </a:lnTo>
                      <a:lnTo>
                        <a:pt x="117" y="186"/>
                      </a:lnTo>
                      <a:lnTo>
                        <a:pt x="79" y="155"/>
                      </a:lnTo>
                      <a:lnTo>
                        <a:pt x="60" y="120"/>
                      </a:lnTo>
                      <a:lnTo>
                        <a:pt x="0" y="204"/>
                      </a:lnTo>
                      <a:lnTo>
                        <a:pt x="36" y="258"/>
                      </a:lnTo>
                      <a:lnTo>
                        <a:pt x="18" y="291"/>
                      </a:lnTo>
                      <a:lnTo>
                        <a:pt x="15" y="389"/>
                      </a:lnTo>
                      <a:lnTo>
                        <a:pt x="25" y="48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Freeform 12">
                  <a:extLst>
                    <a:ext uri="{FF2B5EF4-FFF2-40B4-BE49-F238E27FC236}">
                      <a16:creationId xmlns:a16="http://schemas.microsoft.com/office/drawing/2014/main" id="{2728693B-D134-41A4-8B17-8269F6A17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6571" y="4893802"/>
                  <a:ext cx="579749" cy="423276"/>
                </a:xfrm>
                <a:custGeom>
                  <a:avLst/>
                  <a:gdLst>
                    <a:gd name="T0" fmla="*/ 2147483646 w 449"/>
                    <a:gd name="T1" fmla="*/ 0 h 329"/>
                    <a:gd name="T2" fmla="*/ 2147483646 w 449"/>
                    <a:gd name="T3" fmla="*/ 2147483646 h 329"/>
                    <a:gd name="T4" fmla="*/ 2147483646 w 449"/>
                    <a:gd name="T5" fmla="*/ 2147483646 h 329"/>
                    <a:gd name="T6" fmla="*/ 2147483646 w 449"/>
                    <a:gd name="T7" fmla="*/ 2147483646 h 329"/>
                    <a:gd name="T8" fmla="*/ 0 w 449"/>
                    <a:gd name="T9" fmla="*/ 2147483646 h 329"/>
                    <a:gd name="T10" fmla="*/ 2147483646 w 449"/>
                    <a:gd name="T11" fmla="*/ 2147483646 h 329"/>
                    <a:gd name="T12" fmla="*/ 2147483646 w 449"/>
                    <a:gd name="T13" fmla="*/ 2147483646 h 329"/>
                    <a:gd name="T14" fmla="*/ 2147483646 w 449"/>
                    <a:gd name="T15" fmla="*/ 2147483646 h 329"/>
                    <a:gd name="T16" fmla="*/ 2147483646 w 449"/>
                    <a:gd name="T17" fmla="*/ 2147483646 h 329"/>
                    <a:gd name="T18" fmla="*/ 2147483646 w 449"/>
                    <a:gd name="T19" fmla="*/ 2147483646 h 329"/>
                    <a:gd name="T20" fmla="*/ 2147483646 w 449"/>
                    <a:gd name="T21" fmla="*/ 2147483646 h 329"/>
                    <a:gd name="T22" fmla="*/ 2147483646 w 449"/>
                    <a:gd name="T23" fmla="*/ 2147483646 h 329"/>
                    <a:gd name="T24" fmla="*/ 2147483646 w 449"/>
                    <a:gd name="T25" fmla="*/ 2147483646 h 329"/>
                    <a:gd name="T26" fmla="*/ 2147483646 w 449"/>
                    <a:gd name="T27" fmla="*/ 2147483646 h 329"/>
                    <a:gd name="T28" fmla="*/ 2147483646 w 449"/>
                    <a:gd name="T29" fmla="*/ 2147483646 h 329"/>
                    <a:gd name="T30" fmla="*/ 2147483646 w 449"/>
                    <a:gd name="T31" fmla="*/ 2147483646 h 329"/>
                    <a:gd name="T32" fmla="*/ 2147483646 w 449"/>
                    <a:gd name="T33" fmla="*/ 2147483646 h 329"/>
                    <a:gd name="T34" fmla="*/ 2147483646 w 449"/>
                    <a:gd name="T35" fmla="*/ 2147483646 h 329"/>
                    <a:gd name="T36" fmla="*/ 2147483646 w 449"/>
                    <a:gd name="T37" fmla="*/ 2147483646 h 329"/>
                    <a:gd name="T38" fmla="*/ 2147483646 w 449"/>
                    <a:gd name="T39" fmla="*/ 2147483646 h 329"/>
                    <a:gd name="T40" fmla="*/ 2147483646 w 449"/>
                    <a:gd name="T41" fmla="*/ 2147483646 h 329"/>
                    <a:gd name="T42" fmla="*/ 2147483646 w 449"/>
                    <a:gd name="T43" fmla="*/ 2147483646 h 329"/>
                    <a:gd name="T44" fmla="*/ 2147483646 w 449"/>
                    <a:gd name="T45" fmla="*/ 2147483646 h 329"/>
                    <a:gd name="T46" fmla="*/ 2147483646 w 449"/>
                    <a:gd name="T47" fmla="*/ 2147483646 h 329"/>
                    <a:gd name="T48" fmla="*/ 2147483646 w 449"/>
                    <a:gd name="T49" fmla="*/ 2147483646 h 329"/>
                    <a:gd name="T50" fmla="*/ 2147483646 w 449"/>
                    <a:gd name="T51" fmla="*/ 2147483646 h 329"/>
                    <a:gd name="T52" fmla="*/ 2147483646 w 449"/>
                    <a:gd name="T53" fmla="*/ 2147483646 h 329"/>
                    <a:gd name="T54" fmla="*/ 2147483646 w 449"/>
                    <a:gd name="T55" fmla="*/ 0 h 32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449" h="329">
                      <a:moveTo>
                        <a:pt x="110" y="0"/>
                      </a:moveTo>
                      <a:lnTo>
                        <a:pt x="45" y="62"/>
                      </a:lnTo>
                      <a:lnTo>
                        <a:pt x="23" y="111"/>
                      </a:lnTo>
                      <a:lnTo>
                        <a:pt x="19" y="155"/>
                      </a:lnTo>
                      <a:lnTo>
                        <a:pt x="0" y="198"/>
                      </a:lnTo>
                      <a:lnTo>
                        <a:pt x="2" y="242"/>
                      </a:lnTo>
                      <a:lnTo>
                        <a:pt x="40" y="236"/>
                      </a:lnTo>
                      <a:lnTo>
                        <a:pt x="58" y="255"/>
                      </a:lnTo>
                      <a:lnTo>
                        <a:pt x="55" y="288"/>
                      </a:lnTo>
                      <a:lnTo>
                        <a:pt x="91" y="289"/>
                      </a:lnTo>
                      <a:lnTo>
                        <a:pt x="178" y="315"/>
                      </a:lnTo>
                      <a:lnTo>
                        <a:pt x="223" y="329"/>
                      </a:lnTo>
                      <a:lnTo>
                        <a:pt x="280" y="269"/>
                      </a:lnTo>
                      <a:lnTo>
                        <a:pt x="349" y="287"/>
                      </a:lnTo>
                      <a:lnTo>
                        <a:pt x="373" y="264"/>
                      </a:lnTo>
                      <a:lnTo>
                        <a:pt x="407" y="281"/>
                      </a:lnTo>
                      <a:lnTo>
                        <a:pt x="421" y="230"/>
                      </a:lnTo>
                      <a:lnTo>
                        <a:pt x="449" y="231"/>
                      </a:lnTo>
                      <a:lnTo>
                        <a:pt x="449" y="209"/>
                      </a:lnTo>
                      <a:lnTo>
                        <a:pt x="419" y="176"/>
                      </a:lnTo>
                      <a:lnTo>
                        <a:pt x="391" y="180"/>
                      </a:lnTo>
                      <a:lnTo>
                        <a:pt x="361" y="153"/>
                      </a:lnTo>
                      <a:lnTo>
                        <a:pt x="352" y="96"/>
                      </a:lnTo>
                      <a:lnTo>
                        <a:pt x="337" y="50"/>
                      </a:lnTo>
                      <a:lnTo>
                        <a:pt x="257" y="27"/>
                      </a:lnTo>
                      <a:lnTo>
                        <a:pt x="224" y="5"/>
                      </a:lnTo>
                      <a:lnTo>
                        <a:pt x="175" y="15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8" name="Freeform 13">
                  <a:extLst>
                    <a:ext uri="{FF2B5EF4-FFF2-40B4-BE49-F238E27FC236}">
                      <a16:creationId xmlns:a16="http://schemas.microsoft.com/office/drawing/2014/main" id="{E49D66EE-F054-4EB0-B9DE-1860F16284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90295" y="4365270"/>
                  <a:ext cx="675828" cy="667736"/>
                </a:xfrm>
                <a:custGeom>
                  <a:avLst/>
                  <a:gdLst>
                    <a:gd name="T0" fmla="*/ 524 w 524"/>
                    <a:gd name="T1" fmla="*/ 169 h 517"/>
                    <a:gd name="T2" fmla="*/ 512 w 524"/>
                    <a:gd name="T3" fmla="*/ 228 h 517"/>
                    <a:gd name="T4" fmla="*/ 479 w 524"/>
                    <a:gd name="T5" fmla="*/ 261 h 517"/>
                    <a:gd name="T6" fmla="*/ 449 w 524"/>
                    <a:gd name="T7" fmla="*/ 322 h 517"/>
                    <a:gd name="T8" fmla="*/ 420 w 524"/>
                    <a:gd name="T9" fmla="*/ 373 h 517"/>
                    <a:gd name="T10" fmla="*/ 374 w 524"/>
                    <a:gd name="T11" fmla="*/ 408 h 517"/>
                    <a:gd name="T12" fmla="*/ 306 w 524"/>
                    <a:gd name="T13" fmla="*/ 471 h 517"/>
                    <a:gd name="T14" fmla="*/ 284 w 524"/>
                    <a:gd name="T15" fmla="*/ 517 h 517"/>
                    <a:gd name="T16" fmla="*/ 266 w 524"/>
                    <a:gd name="T17" fmla="*/ 499 h 517"/>
                    <a:gd name="T18" fmla="*/ 228 w 524"/>
                    <a:gd name="T19" fmla="*/ 502 h 517"/>
                    <a:gd name="T20" fmla="*/ 201 w 524"/>
                    <a:gd name="T21" fmla="*/ 486 h 517"/>
                    <a:gd name="T22" fmla="*/ 186 w 524"/>
                    <a:gd name="T23" fmla="*/ 442 h 517"/>
                    <a:gd name="T24" fmla="*/ 191 w 524"/>
                    <a:gd name="T25" fmla="*/ 399 h 517"/>
                    <a:gd name="T26" fmla="*/ 165 w 524"/>
                    <a:gd name="T27" fmla="*/ 367 h 517"/>
                    <a:gd name="T28" fmla="*/ 135 w 524"/>
                    <a:gd name="T29" fmla="*/ 367 h 517"/>
                    <a:gd name="T30" fmla="*/ 105 w 524"/>
                    <a:gd name="T31" fmla="*/ 387 h 517"/>
                    <a:gd name="T32" fmla="*/ 51 w 524"/>
                    <a:gd name="T33" fmla="*/ 385 h 517"/>
                    <a:gd name="T34" fmla="*/ 24 w 524"/>
                    <a:gd name="T35" fmla="*/ 366 h 517"/>
                    <a:gd name="T36" fmla="*/ 35 w 524"/>
                    <a:gd name="T37" fmla="*/ 289 h 517"/>
                    <a:gd name="T38" fmla="*/ 0 w 524"/>
                    <a:gd name="T39" fmla="*/ 238 h 517"/>
                    <a:gd name="T40" fmla="*/ 29 w 524"/>
                    <a:gd name="T41" fmla="*/ 214 h 517"/>
                    <a:gd name="T42" fmla="*/ 14 w 524"/>
                    <a:gd name="T43" fmla="*/ 189 h 517"/>
                    <a:gd name="T44" fmla="*/ 42 w 524"/>
                    <a:gd name="T45" fmla="*/ 132 h 517"/>
                    <a:gd name="T46" fmla="*/ 54 w 524"/>
                    <a:gd name="T47" fmla="*/ 57 h 517"/>
                    <a:gd name="T48" fmla="*/ 104 w 524"/>
                    <a:gd name="T49" fmla="*/ 3 h 517"/>
                    <a:gd name="T50" fmla="*/ 179 w 524"/>
                    <a:gd name="T51" fmla="*/ 3 h 517"/>
                    <a:gd name="T52" fmla="*/ 225 w 524"/>
                    <a:gd name="T53" fmla="*/ 37 h 517"/>
                    <a:gd name="T54" fmla="*/ 251 w 524"/>
                    <a:gd name="T55" fmla="*/ 18 h 517"/>
                    <a:gd name="T56" fmla="*/ 284 w 524"/>
                    <a:gd name="T57" fmla="*/ 27 h 517"/>
                    <a:gd name="T58" fmla="*/ 311 w 524"/>
                    <a:gd name="T59" fmla="*/ 0 h 517"/>
                    <a:gd name="T60" fmla="*/ 330 w 524"/>
                    <a:gd name="T61" fmla="*/ 15 h 517"/>
                    <a:gd name="T62" fmla="*/ 320 w 524"/>
                    <a:gd name="T63" fmla="*/ 40 h 517"/>
                    <a:gd name="T64" fmla="*/ 339 w 524"/>
                    <a:gd name="T65" fmla="*/ 63 h 517"/>
                    <a:gd name="T66" fmla="*/ 363 w 524"/>
                    <a:gd name="T67" fmla="*/ 54 h 517"/>
                    <a:gd name="T68" fmla="*/ 392 w 524"/>
                    <a:gd name="T69" fmla="*/ 88 h 517"/>
                    <a:gd name="T70" fmla="*/ 389 w 524"/>
                    <a:gd name="T71" fmla="*/ 114 h 517"/>
                    <a:gd name="T72" fmla="*/ 414 w 524"/>
                    <a:gd name="T73" fmla="*/ 108 h 517"/>
                    <a:gd name="T74" fmla="*/ 444 w 524"/>
                    <a:gd name="T75" fmla="*/ 127 h 517"/>
                    <a:gd name="T76" fmla="*/ 482 w 524"/>
                    <a:gd name="T77" fmla="*/ 148 h 517"/>
                    <a:gd name="T78" fmla="*/ 524 w 524"/>
                    <a:gd name="T79" fmla="*/ 169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524" h="517">
                      <a:moveTo>
                        <a:pt x="524" y="169"/>
                      </a:moveTo>
                      <a:lnTo>
                        <a:pt x="512" y="228"/>
                      </a:lnTo>
                      <a:lnTo>
                        <a:pt x="479" y="261"/>
                      </a:lnTo>
                      <a:lnTo>
                        <a:pt x="449" y="322"/>
                      </a:lnTo>
                      <a:lnTo>
                        <a:pt x="420" y="373"/>
                      </a:lnTo>
                      <a:lnTo>
                        <a:pt x="374" y="408"/>
                      </a:lnTo>
                      <a:lnTo>
                        <a:pt x="306" y="471"/>
                      </a:lnTo>
                      <a:lnTo>
                        <a:pt x="284" y="517"/>
                      </a:lnTo>
                      <a:lnTo>
                        <a:pt x="266" y="499"/>
                      </a:lnTo>
                      <a:lnTo>
                        <a:pt x="228" y="502"/>
                      </a:lnTo>
                      <a:lnTo>
                        <a:pt x="201" y="486"/>
                      </a:lnTo>
                      <a:lnTo>
                        <a:pt x="186" y="442"/>
                      </a:lnTo>
                      <a:lnTo>
                        <a:pt x="191" y="399"/>
                      </a:lnTo>
                      <a:lnTo>
                        <a:pt x="165" y="367"/>
                      </a:lnTo>
                      <a:lnTo>
                        <a:pt x="135" y="367"/>
                      </a:lnTo>
                      <a:lnTo>
                        <a:pt x="105" y="387"/>
                      </a:lnTo>
                      <a:lnTo>
                        <a:pt x="51" y="385"/>
                      </a:lnTo>
                      <a:lnTo>
                        <a:pt x="24" y="366"/>
                      </a:lnTo>
                      <a:lnTo>
                        <a:pt x="35" y="289"/>
                      </a:lnTo>
                      <a:lnTo>
                        <a:pt x="0" y="238"/>
                      </a:lnTo>
                      <a:lnTo>
                        <a:pt x="29" y="214"/>
                      </a:lnTo>
                      <a:lnTo>
                        <a:pt x="14" y="189"/>
                      </a:lnTo>
                      <a:lnTo>
                        <a:pt x="42" y="132"/>
                      </a:lnTo>
                      <a:lnTo>
                        <a:pt x="54" y="57"/>
                      </a:lnTo>
                      <a:lnTo>
                        <a:pt x="104" y="3"/>
                      </a:lnTo>
                      <a:lnTo>
                        <a:pt x="179" y="3"/>
                      </a:lnTo>
                      <a:lnTo>
                        <a:pt x="225" y="37"/>
                      </a:lnTo>
                      <a:lnTo>
                        <a:pt x="251" y="18"/>
                      </a:lnTo>
                      <a:lnTo>
                        <a:pt x="284" y="27"/>
                      </a:lnTo>
                      <a:lnTo>
                        <a:pt x="311" y="0"/>
                      </a:lnTo>
                      <a:lnTo>
                        <a:pt x="330" y="15"/>
                      </a:lnTo>
                      <a:lnTo>
                        <a:pt x="320" y="40"/>
                      </a:lnTo>
                      <a:lnTo>
                        <a:pt x="339" y="63"/>
                      </a:lnTo>
                      <a:lnTo>
                        <a:pt x="363" y="54"/>
                      </a:lnTo>
                      <a:lnTo>
                        <a:pt x="392" y="88"/>
                      </a:lnTo>
                      <a:lnTo>
                        <a:pt x="389" y="114"/>
                      </a:lnTo>
                      <a:lnTo>
                        <a:pt x="414" y="108"/>
                      </a:lnTo>
                      <a:lnTo>
                        <a:pt x="444" y="127"/>
                      </a:lnTo>
                      <a:lnTo>
                        <a:pt x="482" y="148"/>
                      </a:lnTo>
                      <a:lnTo>
                        <a:pt x="524" y="16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9" name="Freeform 14">
                  <a:extLst>
                    <a:ext uri="{FF2B5EF4-FFF2-40B4-BE49-F238E27FC236}">
                      <a16:creationId xmlns:a16="http://schemas.microsoft.com/office/drawing/2014/main" id="{6F8F6AB6-3402-47A7-BDA2-4BF60F3683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0988" y="5229932"/>
                  <a:ext cx="462925" cy="357635"/>
                </a:xfrm>
                <a:custGeom>
                  <a:avLst/>
                  <a:gdLst>
                    <a:gd name="T0" fmla="*/ 2147483646 w 360"/>
                    <a:gd name="T1" fmla="*/ 2147483646 h 276"/>
                    <a:gd name="T2" fmla="*/ 0 w 360"/>
                    <a:gd name="T3" fmla="*/ 2147483646 h 276"/>
                    <a:gd name="T4" fmla="*/ 2147483646 w 360"/>
                    <a:gd name="T5" fmla="*/ 2147483646 h 276"/>
                    <a:gd name="T6" fmla="*/ 2147483646 w 360"/>
                    <a:gd name="T7" fmla="*/ 2147483646 h 276"/>
                    <a:gd name="T8" fmla="*/ 2147483646 w 360"/>
                    <a:gd name="T9" fmla="*/ 2147483646 h 276"/>
                    <a:gd name="T10" fmla="*/ 2147483646 w 360"/>
                    <a:gd name="T11" fmla="*/ 2147483646 h 276"/>
                    <a:gd name="T12" fmla="*/ 2147483646 w 360"/>
                    <a:gd name="T13" fmla="*/ 2147483646 h 276"/>
                    <a:gd name="T14" fmla="*/ 2147483646 w 360"/>
                    <a:gd name="T15" fmla="*/ 2147483646 h 276"/>
                    <a:gd name="T16" fmla="*/ 2147483646 w 360"/>
                    <a:gd name="T17" fmla="*/ 2147483646 h 276"/>
                    <a:gd name="T18" fmla="*/ 2147483646 w 360"/>
                    <a:gd name="T19" fmla="*/ 2147483646 h 276"/>
                    <a:gd name="T20" fmla="*/ 2147483646 w 360"/>
                    <a:gd name="T21" fmla="*/ 2147483646 h 276"/>
                    <a:gd name="T22" fmla="*/ 2147483646 w 360"/>
                    <a:gd name="T23" fmla="*/ 2147483646 h 276"/>
                    <a:gd name="T24" fmla="*/ 2147483646 w 360"/>
                    <a:gd name="T25" fmla="*/ 2147483646 h 276"/>
                    <a:gd name="T26" fmla="*/ 2147483646 w 360"/>
                    <a:gd name="T27" fmla="*/ 2147483646 h 276"/>
                    <a:gd name="T28" fmla="*/ 2147483646 w 360"/>
                    <a:gd name="T29" fmla="*/ 2147483646 h 276"/>
                    <a:gd name="T30" fmla="*/ 2147483646 w 360"/>
                    <a:gd name="T31" fmla="*/ 2147483646 h 276"/>
                    <a:gd name="T32" fmla="*/ 2147483646 w 360"/>
                    <a:gd name="T33" fmla="*/ 2147483646 h 276"/>
                    <a:gd name="T34" fmla="*/ 2147483646 w 360"/>
                    <a:gd name="T35" fmla="*/ 2147483646 h 276"/>
                    <a:gd name="T36" fmla="*/ 2147483646 w 360"/>
                    <a:gd name="T37" fmla="*/ 0 h 276"/>
                    <a:gd name="T38" fmla="*/ 2147483646 w 360"/>
                    <a:gd name="T39" fmla="*/ 2147483646 h 276"/>
                    <a:gd name="T40" fmla="*/ 2147483646 w 360"/>
                    <a:gd name="T41" fmla="*/ 2147483646 h 276"/>
                    <a:gd name="T42" fmla="*/ 2147483646 w 360"/>
                    <a:gd name="T43" fmla="*/ 2147483646 h 276"/>
                    <a:gd name="T44" fmla="*/ 2147483646 w 360"/>
                    <a:gd name="T45" fmla="*/ 2147483646 h 276"/>
                    <a:gd name="T46" fmla="*/ 2147483646 w 360"/>
                    <a:gd name="T47" fmla="*/ 2147483646 h 27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60" h="276">
                      <a:moveTo>
                        <a:pt x="6" y="27"/>
                      </a:moveTo>
                      <a:lnTo>
                        <a:pt x="0" y="93"/>
                      </a:lnTo>
                      <a:lnTo>
                        <a:pt x="45" y="99"/>
                      </a:lnTo>
                      <a:lnTo>
                        <a:pt x="76" y="113"/>
                      </a:lnTo>
                      <a:lnTo>
                        <a:pt x="111" y="108"/>
                      </a:lnTo>
                      <a:lnTo>
                        <a:pt x="133" y="118"/>
                      </a:lnTo>
                      <a:lnTo>
                        <a:pt x="174" y="131"/>
                      </a:lnTo>
                      <a:lnTo>
                        <a:pt x="193" y="168"/>
                      </a:lnTo>
                      <a:lnTo>
                        <a:pt x="240" y="201"/>
                      </a:lnTo>
                      <a:lnTo>
                        <a:pt x="269" y="209"/>
                      </a:lnTo>
                      <a:lnTo>
                        <a:pt x="250" y="257"/>
                      </a:lnTo>
                      <a:lnTo>
                        <a:pt x="267" y="276"/>
                      </a:lnTo>
                      <a:lnTo>
                        <a:pt x="325" y="222"/>
                      </a:lnTo>
                      <a:lnTo>
                        <a:pt x="354" y="192"/>
                      </a:lnTo>
                      <a:lnTo>
                        <a:pt x="346" y="129"/>
                      </a:lnTo>
                      <a:lnTo>
                        <a:pt x="360" y="96"/>
                      </a:lnTo>
                      <a:lnTo>
                        <a:pt x="345" y="50"/>
                      </a:lnTo>
                      <a:lnTo>
                        <a:pt x="360" y="23"/>
                      </a:lnTo>
                      <a:lnTo>
                        <a:pt x="324" y="0"/>
                      </a:lnTo>
                      <a:lnTo>
                        <a:pt x="301" y="27"/>
                      </a:lnTo>
                      <a:lnTo>
                        <a:pt x="228" y="8"/>
                      </a:lnTo>
                      <a:lnTo>
                        <a:pt x="172" y="68"/>
                      </a:lnTo>
                      <a:lnTo>
                        <a:pt x="40" y="26"/>
                      </a:lnTo>
                      <a:lnTo>
                        <a:pt x="6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0" name="Freeform 15">
                  <a:extLst>
                    <a:ext uri="{FF2B5EF4-FFF2-40B4-BE49-F238E27FC236}">
                      <a16:creationId xmlns:a16="http://schemas.microsoft.com/office/drawing/2014/main" id="{CCE71B1B-6CBD-4368-B753-124367BBC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2007" y="5349898"/>
                  <a:ext cx="650716" cy="648496"/>
                </a:xfrm>
                <a:custGeom>
                  <a:avLst/>
                  <a:gdLst>
                    <a:gd name="T0" fmla="*/ 2147483646 w 507"/>
                    <a:gd name="T1" fmla="*/ 2147483646 h 501"/>
                    <a:gd name="T2" fmla="*/ 2147483646 w 507"/>
                    <a:gd name="T3" fmla="*/ 0 h 501"/>
                    <a:gd name="T4" fmla="*/ 2147483646 w 507"/>
                    <a:gd name="T5" fmla="*/ 2147483646 h 501"/>
                    <a:gd name="T6" fmla="*/ 2147483646 w 507"/>
                    <a:gd name="T7" fmla="*/ 2147483646 h 501"/>
                    <a:gd name="T8" fmla="*/ 2147483646 w 507"/>
                    <a:gd name="T9" fmla="*/ 2147483646 h 501"/>
                    <a:gd name="T10" fmla="*/ 0 w 507"/>
                    <a:gd name="T11" fmla="*/ 2147483646 h 501"/>
                    <a:gd name="T12" fmla="*/ 2147483646 w 507"/>
                    <a:gd name="T13" fmla="*/ 2147483646 h 501"/>
                    <a:gd name="T14" fmla="*/ 2147483646 w 507"/>
                    <a:gd name="T15" fmla="*/ 2147483646 h 501"/>
                    <a:gd name="T16" fmla="*/ 2147483646 w 507"/>
                    <a:gd name="T17" fmla="*/ 2147483646 h 501"/>
                    <a:gd name="T18" fmla="*/ 2147483646 w 507"/>
                    <a:gd name="T19" fmla="*/ 2147483646 h 501"/>
                    <a:gd name="T20" fmla="*/ 2147483646 w 507"/>
                    <a:gd name="T21" fmla="*/ 2147483646 h 501"/>
                    <a:gd name="T22" fmla="*/ 2147483646 w 507"/>
                    <a:gd name="T23" fmla="*/ 2147483646 h 501"/>
                    <a:gd name="T24" fmla="*/ 2147483646 w 507"/>
                    <a:gd name="T25" fmla="*/ 2147483646 h 501"/>
                    <a:gd name="T26" fmla="*/ 2147483646 w 507"/>
                    <a:gd name="T27" fmla="*/ 2147483646 h 501"/>
                    <a:gd name="T28" fmla="*/ 2147483646 w 507"/>
                    <a:gd name="T29" fmla="*/ 2147483646 h 501"/>
                    <a:gd name="T30" fmla="*/ 2147483646 w 507"/>
                    <a:gd name="T31" fmla="*/ 2147483646 h 501"/>
                    <a:gd name="T32" fmla="*/ 2147483646 w 507"/>
                    <a:gd name="T33" fmla="*/ 2147483646 h 501"/>
                    <a:gd name="T34" fmla="*/ 2147483646 w 507"/>
                    <a:gd name="T35" fmla="*/ 2147483646 h 501"/>
                    <a:gd name="T36" fmla="*/ 2147483646 w 507"/>
                    <a:gd name="T37" fmla="*/ 2147483646 h 501"/>
                    <a:gd name="T38" fmla="*/ 2147483646 w 507"/>
                    <a:gd name="T39" fmla="*/ 2147483646 h 501"/>
                    <a:gd name="T40" fmla="*/ 2147483646 w 507"/>
                    <a:gd name="T41" fmla="*/ 2147483646 h 501"/>
                    <a:gd name="T42" fmla="*/ 2147483646 w 507"/>
                    <a:gd name="T43" fmla="*/ 2147483646 h 501"/>
                    <a:gd name="T44" fmla="*/ 2147483646 w 507"/>
                    <a:gd name="T45" fmla="*/ 2147483646 h 501"/>
                    <a:gd name="T46" fmla="*/ 2147483646 w 507"/>
                    <a:gd name="T47" fmla="*/ 2147483646 h 501"/>
                    <a:gd name="T48" fmla="*/ 2147483646 w 507"/>
                    <a:gd name="T49" fmla="*/ 2147483646 h 501"/>
                    <a:gd name="T50" fmla="*/ 2147483646 w 507"/>
                    <a:gd name="T51" fmla="*/ 2147483646 h 501"/>
                    <a:gd name="T52" fmla="*/ 2147483646 w 507"/>
                    <a:gd name="T53" fmla="*/ 2147483646 h 501"/>
                    <a:gd name="T54" fmla="*/ 2147483646 w 507"/>
                    <a:gd name="T55" fmla="*/ 2147483646 h 501"/>
                    <a:gd name="T56" fmla="*/ 2147483646 w 507"/>
                    <a:gd name="T57" fmla="*/ 2147483646 h 501"/>
                    <a:gd name="T58" fmla="*/ 2147483646 w 507"/>
                    <a:gd name="T59" fmla="*/ 2147483646 h 501"/>
                    <a:gd name="T60" fmla="*/ 2147483646 w 507"/>
                    <a:gd name="T61" fmla="*/ 2147483646 h 501"/>
                    <a:gd name="T62" fmla="*/ 2147483646 w 507"/>
                    <a:gd name="T63" fmla="*/ 2147483646 h 501"/>
                    <a:gd name="T64" fmla="*/ 2147483646 w 507"/>
                    <a:gd name="T65" fmla="*/ 2147483646 h 501"/>
                    <a:gd name="T66" fmla="*/ 2147483646 w 507"/>
                    <a:gd name="T67" fmla="*/ 2147483646 h 501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07" h="501">
                      <a:moveTo>
                        <a:pt x="283" y="5"/>
                      </a:moveTo>
                      <a:lnTo>
                        <a:pt x="240" y="0"/>
                      </a:lnTo>
                      <a:lnTo>
                        <a:pt x="216" y="20"/>
                      </a:lnTo>
                      <a:lnTo>
                        <a:pt x="177" y="36"/>
                      </a:lnTo>
                      <a:lnTo>
                        <a:pt x="109" y="84"/>
                      </a:lnTo>
                      <a:lnTo>
                        <a:pt x="0" y="222"/>
                      </a:lnTo>
                      <a:lnTo>
                        <a:pt x="27" y="245"/>
                      </a:lnTo>
                      <a:lnTo>
                        <a:pt x="42" y="225"/>
                      </a:lnTo>
                      <a:lnTo>
                        <a:pt x="103" y="302"/>
                      </a:lnTo>
                      <a:lnTo>
                        <a:pt x="133" y="287"/>
                      </a:lnTo>
                      <a:lnTo>
                        <a:pt x="211" y="336"/>
                      </a:lnTo>
                      <a:lnTo>
                        <a:pt x="285" y="420"/>
                      </a:lnTo>
                      <a:lnTo>
                        <a:pt x="262" y="467"/>
                      </a:lnTo>
                      <a:lnTo>
                        <a:pt x="273" y="501"/>
                      </a:lnTo>
                      <a:lnTo>
                        <a:pt x="318" y="450"/>
                      </a:lnTo>
                      <a:lnTo>
                        <a:pt x="366" y="371"/>
                      </a:lnTo>
                      <a:lnTo>
                        <a:pt x="391" y="335"/>
                      </a:lnTo>
                      <a:lnTo>
                        <a:pt x="400" y="284"/>
                      </a:lnTo>
                      <a:lnTo>
                        <a:pt x="417" y="249"/>
                      </a:lnTo>
                      <a:lnTo>
                        <a:pt x="454" y="239"/>
                      </a:lnTo>
                      <a:lnTo>
                        <a:pt x="462" y="276"/>
                      </a:lnTo>
                      <a:lnTo>
                        <a:pt x="405" y="329"/>
                      </a:lnTo>
                      <a:lnTo>
                        <a:pt x="406" y="351"/>
                      </a:lnTo>
                      <a:lnTo>
                        <a:pt x="481" y="285"/>
                      </a:lnTo>
                      <a:lnTo>
                        <a:pt x="505" y="182"/>
                      </a:lnTo>
                      <a:lnTo>
                        <a:pt x="489" y="162"/>
                      </a:lnTo>
                      <a:lnTo>
                        <a:pt x="507" y="114"/>
                      </a:lnTo>
                      <a:lnTo>
                        <a:pt x="480" y="107"/>
                      </a:lnTo>
                      <a:lnTo>
                        <a:pt x="430" y="75"/>
                      </a:lnTo>
                      <a:lnTo>
                        <a:pt x="415" y="38"/>
                      </a:lnTo>
                      <a:lnTo>
                        <a:pt x="373" y="26"/>
                      </a:lnTo>
                      <a:lnTo>
                        <a:pt x="351" y="15"/>
                      </a:lnTo>
                      <a:lnTo>
                        <a:pt x="315" y="21"/>
                      </a:lnTo>
                      <a:lnTo>
                        <a:pt x="283" y="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1" name="Freeform 16">
                  <a:extLst>
                    <a:ext uri="{FF2B5EF4-FFF2-40B4-BE49-F238E27FC236}">
                      <a16:creationId xmlns:a16="http://schemas.microsoft.com/office/drawing/2014/main" id="{0964FFC8-F363-48A8-A48A-7D09E18BC5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3220" y="3912568"/>
                  <a:ext cx="692205" cy="670000"/>
                </a:xfrm>
                <a:custGeom>
                  <a:avLst/>
                  <a:gdLst>
                    <a:gd name="T0" fmla="*/ 530 w 537"/>
                    <a:gd name="T1" fmla="*/ 26 h 518"/>
                    <a:gd name="T2" fmla="*/ 528 w 537"/>
                    <a:gd name="T3" fmla="*/ 92 h 518"/>
                    <a:gd name="T4" fmla="*/ 537 w 537"/>
                    <a:gd name="T5" fmla="*/ 185 h 518"/>
                    <a:gd name="T6" fmla="*/ 492 w 537"/>
                    <a:gd name="T7" fmla="*/ 185 h 518"/>
                    <a:gd name="T8" fmla="*/ 446 w 537"/>
                    <a:gd name="T9" fmla="*/ 230 h 518"/>
                    <a:gd name="T10" fmla="*/ 470 w 537"/>
                    <a:gd name="T11" fmla="*/ 260 h 518"/>
                    <a:gd name="T12" fmla="*/ 443 w 537"/>
                    <a:gd name="T13" fmla="*/ 291 h 518"/>
                    <a:gd name="T14" fmla="*/ 447 w 537"/>
                    <a:gd name="T15" fmla="*/ 323 h 518"/>
                    <a:gd name="T16" fmla="*/ 401 w 537"/>
                    <a:gd name="T17" fmla="*/ 365 h 518"/>
                    <a:gd name="T18" fmla="*/ 419 w 537"/>
                    <a:gd name="T19" fmla="*/ 417 h 518"/>
                    <a:gd name="T20" fmla="*/ 402 w 537"/>
                    <a:gd name="T21" fmla="*/ 461 h 518"/>
                    <a:gd name="T22" fmla="*/ 339 w 537"/>
                    <a:gd name="T23" fmla="*/ 440 h 518"/>
                    <a:gd name="T24" fmla="*/ 219 w 537"/>
                    <a:gd name="T25" fmla="*/ 458 h 518"/>
                    <a:gd name="T26" fmla="*/ 162 w 537"/>
                    <a:gd name="T27" fmla="*/ 518 h 518"/>
                    <a:gd name="T28" fmla="*/ 53 w 537"/>
                    <a:gd name="T29" fmla="*/ 459 h 518"/>
                    <a:gd name="T30" fmla="*/ 29 w 537"/>
                    <a:gd name="T31" fmla="*/ 462 h 518"/>
                    <a:gd name="T32" fmla="*/ 30 w 537"/>
                    <a:gd name="T33" fmla="*/ 437 h 518"/>
                    <a:gd name="T34" fmla="*/ 0 w 537"/>
                    <a:gd name="T35" fmla="*/ 404 h 518"/>
                    <a:gd name="T36" fmla="*/ 2 w 537"/>
                    <a:gd name="T37" fmla="*/ 338 h 518"/>
                    <a:gd name="T38" fmla="*/ 36 w 537"/>
                    <a:gd name="T39" fmla="*/ 302 h 518"/>
                    <a:gd name="T40" fmla="*/ 54 w 537"/>
                    <a:gd name="T41" fmla="*/ 254 h 518"/>
                    <a:gd name="T42" fmla="*/ 104 w 537"/>
                    <a:gd name="T43" fmla="*/ 239 h 518"/>
                    <a:gd name="T44" fmla="*/ 117 w 537"/>
                    <a:gd name="T45" fmla="*/ 215 h 518"/>
                    <a:gd name="T46" fmla="*/ 113 w 537"/>
                    <a:gd name="T47" fmla="*/ 194 h 518"/>
                    <a:gd name="T48" fmla="*/ 165 w 537"/>
                    <a:gd name="T49" fmla="*/ 165 h 518"/>
                    <a:gd name="T50" fmla="*/ 164 w 537"/>
                    <a:gd name="T51" fmla="*/ 126 h 518"/>
                    <a:gd name="T52" fmla="*/ 182 w 537"/>
                    <a:gd name="T53" fmla="*/ 95 h 518"/>
                    <a:gd name="T54" fmla="*/ 197 w 537"/>
                    <a:gd name="T55" fmla="*/ 51 h 518"/>
                    <a:gd name="T56" fmla="*/ 201 w 537"/>
                    <a:gd name="T57" fmla="*/ 15 h 518"/>
                    <a:gd name="T58" fmla="*/ 228 w 537"/>
                    <a:gd name="T59" fmla="*/ 0 h 518"/>
                    <a:gd name="T60" fmla="*/ 272 w 537"/>
                    <a:gd name="T61" fmla="*/ 50 h 518"/>
                    <a:gd name="T62" fmla="*/ 326 w 537"/>
                    <a:gd name="T63" fmla="*/ 29 h 518"/>
                    <a:gd name="T64" fmla="*/ 389 w 537"/>
                    <a:gd name="T65" fmla="*/ 44 h 518"/>
                    <a:gd name="T66" fmla="*/ 459 w 537"/>
                    <a:gd name="T67" fmla="*/ 47 h 518"/>
                    <a:gd name="T68" fmla="*/ 530 w 537"/>
                    <a:gd name="T69" fmla="*/ 26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37" h="518">
                      <a:moveTo>
                        <a:pt x="530" y="26"/>
                      </a:moveTo>
                      <a:lnTo>
                        <a:pt x="528" y="92"/>
                      </a:lnTo>
                      <a:lnTo>
                        <a:pt x="537" y="185"/>
                      </a:lnTo>
                      <a:lnTo>
                        <a:pt x="492" y="185"/>
                      </a:lnTo>
                      <a:lnTo>
                        <a:pt x="446" y="230"/>
                      </a:lnTo>
                      <a:lnTo>
                        <a:pt x="470" y="260"/>
                      </a:lnTo>
                      <a:lnTo>
                        <a:pt x="443" y="291"/>
                      </a:lnTo>
                      <a:lnTo>
                        <a:pt x="447" y="323"/>
                      </a:lnTo>
                      <a:lnTo>
                        <a:pt x="401" y="365"/>
                      </a:lnTo>
                      <a:lnTo>
                        <a:pt x="419" y="417"/>
                      </a:lnTo>
                      <a:lnTo>
                        <a:pt x="402" y="461"/>
                      </a:lnTo>
                      <a:lnTo>
                        <a:pt x="339" y="440"/>
                      </a:lnTo>
                      <a:lnTo>
                        <a:pt x="219" y="458"/>
                      </a:lnTo>
                      <a:lnTo>
                        <a:pt x="162" y="518"/>
                      </a:lnTo>
                      <a:lnTo>
                        <a:pt x="53" y="459"/>
                      </a:lnTo>
                      <a:lnTo>
                        <a:pt x="29" y="462"/>
                      </a:lnTo>
                      <a:lnTo>
                        <a:pt x="30" y="437"/>
                      </a:lnTo>
                      <a:lnTo>
                        <a:pt x="0" y="404"/>
                      </a:lnTo>
                      <a:lnTo>
                        <a:pt x="2" y="338"/>
                      </a:lnTo>
                      <a:lnTo>
                        <a:pt x="36" y="302"/>
                      </a:lnTo>
                      <a:lnTo>
                        <a:pt x="54" y="254"/>
                      </a:lnTo>
                      <a:lnTo>
                        <a:pt x="104" y="239"/>
                      </a:lnTo>
                      <a:lnTo>
                        <a:pt x="117" y="215"/>
                      </a:lnTo>
                      <a:lnTo>
                        <a:pt x="113" y="194"/>
                      </a:lnTo>
                      <a:lnTo>
                        <a:pt x="165" y="165"/>
                      </a:lnTo>
                      <a:lnTo>
                        <a:pt x="164" y="126"/>
                      </a:lnTo>
                      <a:lnTo>
                        <a:pt x="182" y="95"/>
                      </a:lnTo>
                      <a:lnTo>
                        <a:pt x="197" y="51"/>
                      </a:lnTo>
                      <a:lnTo>
                        <a:pt x="201" y="15"/>
                      </a:lnTo>
                      <a:lnTo>
                        <a:pt x="228" y="0"/>
                      </a:lnTo>
                      <a:lnTo>
                        <a:pt x="272" y="50"/>
                      </a:lnTo>
                      <a:lnTo>
                        <a:pt x="326" y="29"/>
                      </a:lnTo>
                      <a:lnTo>
                        <a:pt x="389" y="44"/>
                      </a:lnTo>
                      <a:lnTo>
                        <a:pt x="459" y="47"/>
                      </a:lnTo>
                      <a:lnTo>
                        <a:pt x="530" y="2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2" name="Freeform 18">
                  <a:extLst>
                    <a:ext uri="{FF2B5EF4-FFF2-40B4-BE49-F238E27FC236}">
                      <a16:creationId xmlns:a16="http://schemas.microsoft.com/office/drawing/2014/main" id="{65119256-5AE3-4949-8990-B6A2CF0FD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284" y="3382906"/>
                  <a:ext cx="1108183" cy="1066114"/>
                </a:xfrm>
                <a:custGeom>
                  <a:avLst/>
                  <a:gdLst>
                    <a:gd name="T0" fmla="*/ 393 w 860"/>
                    <a:gd name="T1" fmla="*/ 141 h 825"/>
                    <a:gd name="T2" fmla="*/ 860 w 860"/>
                    <a:gd name="T3" fmla="*/ 183 h 825"/>
                    <a:gd name="T4" fmla="*/ 813 w 860"/>
                    <a:gd name="T5" fmla="*/ 264 h 825"/>
                    <a:gd name="T6" fmla="*/ 810 w 860"/>
                    <a:gd name="T7" fmla="*/ 339 h 825"/>
                    <a:gd name="T8" fmla="*/ 825 w 860"/>
                    <a:gd name="T9" fmla="*/ 367 h 825"/>
                    <a:gd name="T10" fmla="*/ 827 w 860"/>
                    <a:gd name="T11" fmla="*/ 421 h 825"/>
                    <a:gd name="T12" fmla="*/ 827 w 860"/>
                    <a:gd name="T13" fmla="*/ 456 h 825"/>
                    <a:gd name="T14" fmla="*/ 810 w 860"/>
                    <a:gd name="T15" fmla="*/ 501 h 825"/>
                    <a:gd name="T16" fmla="*/ 789 w 860"/>
                    <a:gd name="T17" fmla="*/ 535 h 825"/>
                    <a:gd name="T18" fmla="*/ 794 w 860"/>
                    <a:gd name="T19" fmla="*/ 574 h 825"/>
                    <a:gd name="T20" fmla="*/ 738 w 860"/>
                    <a:gd name="T21" fmla="*/ 601 h 825"/>
                    <a:gd name="T22" fmla="*/ 743 w 860"/>
                    <a:gd name="T23" fmla="*/ 621 h 825"/>
                    <a:gd name="T24" fmla="*/ 734 w 860"/>
                    <a:gd name="T25" fmla="*/ 649 h 825"/>
                    <a:gd name="T26" fmla="*/ 680 w 860"/>
                    <a:gd name="T27" fmla="*/ 661 h 825"/>
                    <a:gd name="T28" fmla="*/ 665 w 860"/>
                    <a:gd name="T29" fmla="*/ 708 h 825"/>
                    <a:gd name="T30" fmla="*/ 627 w 860"/>
                    <a:gd name="T31" fmla="*/ 748 h 825"/>
                    <a:gd name="T32" fmla="*/ 626 w 860"/>
                    <a:gd name="T33" fmla="*/ 814 h 825"/>
                    <a:gd name="T34" fmla="*/ 608 w 860"/>
                    <a:gd name="T35" fmla="*/ 825 h 825"/>
                    <a:gd name="T36" fmla="*/ 588 w 860"/>
                    <a:gd name="T37" fmla="*/ 796 h 825"/>
                    <a:gd name="T38" fmla="*/ 599 w 860"/>
                    <a:gd name="T39" fmla="*/ 772 h 825"/>
                    <a:gd name="T40" fmla="*/ 578 w 860"/>
                    <a:gd name="T41" fmla="*/ 759 h 825"/>
                    <a:gd name="T42" fmla="*/ 551 w 860"/>
                    <a:gd name="T43" fmla="*/ 787 h 825"/>
                    <a:gd name="T44" fmla="*/ 516 w 860"/>
                    <a:gd name="T45" fmla="*/ 775 h 825"/>
                    <a:gd name="T46" fmla="*/ 495 w 860"/>
                    <a:gd name="T47" fmla="*/ 798 h 825"/>
                    <a:gd name="T48" fmla="*/ 444 w 860"/>
                    <a:gd name="T49" fmla="*/ 762 h 825"/>
                    <a:gd name="T50" fmla="*/ 372 w 860"/>
                    <a:gd name="T51" fmla="*/ 762 h 825"/>
                    <a:gd name="T52" fmla="*/ 320 w 860"/>
                    <a:gd name="T53" fmla="*/ 816 h 825"/>
                    <a:gd name="T54" fmla="*/ 255 w 860"/>
                    <a:gd name="T55" fmla="*/ 759 h 825"/>
                    <a:gd name="T56" fmla="*/ 237 w 860"/>
                    <a:gd name="T57" fmla="*/ 696 h 825"/>
                    <a:gd name="T58" fmla="*/ 137 w 860"/>
                    <a:gd name="T59" fmla="*/ 694 h 825"/>
                    <a:gd name="T60" fmla="*/ 114 w 860"/>
                    <a:gd name="T61" fmla="*/ 664 h 825"/>
                    <a:gd name="T62" fmla="*/ 95 w 860"/>
                    <a:gd name="T63" fmla="*/ 603 h 825"/>
                    <a:gd name="T64" fmla="*/ 111 w 860"/>
                    <a:gd name="T65" fmla="*/ 577 h 825"/>
                    <a:gd name="T66" fmla="*/ 72 w 860"/>
                    <a:gd name="T67" fmla="*/ 492 h 825"/>
                    <a:gd name="T68" fmla="*/ 113 w 860"/>
                    <a:gd name="T69" fmla="*/ 466 h 825"/>
                    <a:gd name="T70" fmla="*/ 117 w 860"/>
                    <a:gd name="T71" fmla="*/ 403 h 825"/>
                    <a:gd name="T72" fmla="*/ 137 w 860"/>
                    <a:gd name="T73" fmla="*/ 372 h 825"/>
                    <a:gd name="T74" fmla="*/ 116 w 860"/>
                    <a:gd name="T75" fmla="*/ 334 h 825"/>
                    <a:gd name="T76" fmla="*/ 137 w 860"/>
                    <a:gd name="T77" fmla="*/ 289 h 825"/>
                    <a:gd name="T78" fmla="*/ 18 w 860"/>
                    <a:gd name="T79" fmla="*/ 294 h 825"/>
                    <a:gd name="T80" fmla="*/ 15 w 860"/>
                    <a:gd name="T81" fmla="*/ 247 h 825"/>
                    <a:gd name="T82" fmla="*/ 0 w 860"/>
                    <a:gd name="T83" fmla="*/ 225 h 825"/>
                    <a:gd name="T84" fmla="*/ 15 w 860"/>
                    <a:gd name="T85" fmla="*/ 184 h 825"/>
                    <a:gd name="T86" fmla="*/ 2 w 860"/>
                    <a:gd name="T87" fmla="*/ 123 h 825"/>
                    <a:gd name="T88" fmla="*/ 221 w 860"/>
                    <a:gd name="T89" fmla="*/ 118 h 825"/>
                    <a:gd name="T90" fmla="*/ 242 w 860"/>
                    <a:gd name="T91" fmla="*/ 103 h 825"/>
                    <a:gd name="T92" fmla="*/ 236 w 860"/>
                    <a:gd name="T93" fmla="*/ 40 h 825"/>
                    <a:gd name="T94" fmla="*/ 254 w 860"/>
                    <a:gd name="T95" fmla="*/ 0 h 825"/>
                    <a:gd name="T96" fmla="*/ 296 w 860"/>
                    <a:gd name="T97" fmla="*/ 60 h 825"/>
                    <a:gd name="T98" fmla="*/ 284 w 860"/>
                    <a:gd name="T99" fmla="*/ 105 h 825"/>
                    <a:gd name="T100" fmla="*/ 329 w 860"/>
                    <a:gd name="T101" fmla="*/ 132 h 825"/>
                    <a:gd name="T102" fmla="*/ 357 w 860"/>
                    <a:gd name="T103" fmla="*/ 163 h 825"/>
                    <a:gd name="T104" fmla="*/ 393 w 860"/>
                    <a:gd name="T105" fmla="*/ 141 h 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60" h="825">
                      <a:moveTo>
                        <a:pt x="393" y="141"/>
                      </a:moveTo>
                      <a:lnTo>
                        <a:pt x="860" y="183"/>
                      </a:lnTo>
                      <a:lnTo>
                        <a:pt x="813" y="264"/>
                      </a:lnTo>
                      <a:lnTo>
                        <a:pt x="810" y="339"/>
                      </a:lnTo>
                      <a:lnTo>
                        <a:pt x="825" y="367"/>
                      </a:lnTo>
                      <a:lnTo>
                        <a:pt x="827" y="421"/>
                      </a:lnTo>
                      <a:lnTo>
                        <a:pt x="827" y="456"/>
                      </a:lnTo>
                      <a:lnTo>
                        <a:pt x="810" y="501"/>
                      </a:lnTo>
                      <a:lnTo>
                        <a:pt x="789" y="535"/>
                      </a:lnTo>
                      <a:lnTo>
                        <a:pt x="794" y="574"/>
                      </a:lnTo>
                      <a:lnTo>
                        <a:pt x="738" y="601"/>
                      </a:lnTo>
                      <a:lnTo>
                        <a:pt x="743" y="621"/>
                      </a:lnTo>
                      <a:lnTo>
                        <a:pt x="734" y="649"/>
                      </a:lnTo>
                      <a:lnTo>
                        <a:pt x="680" y="661"/>
                      </a:lnTo>
                      <a:lnTo>
                        <a:pt x="665" y="708"/>
                      </a:lnTo>
                      <a:lnTo>
                        <a:pt x="627" y="748"/>
                      </a:lnTo>
                      <a:lnTo>
                        <a:pt x="626" y="814"/>
                      </a:lnTo>
                      <a:lnTo>
                        <a:pt x="608" y="825"/>
                      </a:lnTo>
                      <a:lnTo>
                        <a:pt x="588" y="796"/>
                      </a:lnTo>
                      <a:lnTo>
                        <a:pt x="599" y="772"/>
                      </a:lnTo>
                      <a:lnTo>
                        <a:pt x="578" y="759"/>
                      </a:lnTo>
                      <a:lnTo>
                        <a:pt x="551" y="787"/>
                      </a:lnTo>
                      <a:lnTo>
                        <a:pt x="516" y="775"/>
                      </a:lnTo>
                      <a:lnTo>
                        <a:pt x="495" y="798"/>
                      </a:lnTo>
                      <a:lnTo>
                        <a:pt x="444" y="762"/>
                      </a:lnTo>
                      <a:lnTo>
                        <a:pt x="372" y="762"/>
                      </a:lnTo>
                      <a:lnTo>
                        <a:pt x="320" y="816"/>
                      </a:lnTo>
                      <a:lnTo>
                        <a:pt x="255" y="759"/>
                      </a:lnTo>
                      <a:lnTo>
                        <a:pt x="237" y="696"/>
                      </a:lnTo>
                      <a:lnTo>
                        <a:pt x="137" y="694"/>
                      </a:lnTo>
                      <a:lnTo>
                        <a:pt x="114" y="664"/>
                      </a:lnTo>
                      <a:lnTo>
                        <a:pt x="95" y="603"/>
                      </a:lnTo>
                      <a:lnTo>
                        <a:pt x="111" y="577"/>
                      </a:lnTo>
                      <a:lnTo>
                        <a:pt x="72" y="492"/>
                      </a:lnTo>
                      <a:lnTo>
                        <a:pt x="113" y="466"/>
                      </a:lnTo>
                      <a:lnTo>
                        <a:pt x="117" y="403"/>
                      </a:lnTo>
                      <a:lnTo>
                        <a:pt x="137" y="372"/>
                      </a:lnTo>
                      <a:lnTo>
                        <a:pt x="116" y="334"/>
                      </a:lnTo>
                      <a:lnTo>
                        <a:pt x="137" y="289"/>
                      </a:lnTo>
                      <a:lnTo>
                        <a:pt x="18" y="294"/>
                      </a:lnTo>
                      <a:lnTo>
                        <a:pt x="15" y="247"/>
                      </a:lnTo>
                      <a:lnTo>
                        <a:pt x="0" y="225"/>
                      </a:lnTo>
                      <a:lnTo>
                        <a:pt x="15" y="184"/>
                      </a:lnTo>
                      <a:lnTo>
                        <a:pt x="2" y="123"/>
                      </a:lnTo>
                      <a:lnTo>
                        <a:pt x="221" y="118"/>
                      </a:lnTo>
                      <a:lnTo>
                        <a:pt x="242" y="103"/>
                      </a:lnTo>
                      <a:lnTo>
                        <a:pt x="236" y="40"/>
                      </a:lnTo>
                      <a:lnTo>
                        <a:pt x="254" y="0"/>
                      </a:lnTo>
                      <a:lnTo>
                        <a:pt x="296" y="60"/>
                      </a:lnTo>
                      <a:lnTo>
                        <a:pt x="284" y="105"/>
                      </a:lnTo>
                      <a:lnTo>
                        <a:pt x="329" y="132"/>
                      </a:lnTo>
                      <a:lnTo>
                        <a:pt x="357" y="163"/>
                      </a:lnTo>
                      <a:lnTo>
                        <a:pt x="393" y="14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Freeform 19">
                  <a:extLst>
                    <a:ext uri="{FF2B5EF4-FFF2-40B4-BE49-F238E27FC236}">
                      <a16:creationId xmlns:a16="http://schemas.microsoft.com/office/drawing/2014/main" id="{2C3575D0-5754-48D4-9091-FCF58BCD3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2929" y="3463261"/>
                  <a:ext cx="610320" cy="557955"/>
                </a:xfrm>
                <a:custGeom>
                  <a:avLst/>
                  <a:gdLst>
                    <a:gd name="T0" fmla="*/ 336 w 474"/>
                    <a:gd name="T1" fmla="*/ 60 h 432"/>
                    <a:gd name="T2" fmla="*/ 351 w 474"/>
                    <a:gd name="T3" fmla="*/ 119 h 432"/>
                    <a:gd name="T4" fmla="*/ 335 w 474"/>
                    <a:gd name="T5" fmla="*/ 162 h 432"/>
                    <a:gd name="T6" fmla="*/ 350 w 474"/>
                    <a:gd name="T7" fmla="*/ 185 h 432"/>
                    <a:gd name="T8" fmla="*/ 351 w 474"/>
                    <a:gd name="T9" fmla="*/ 233 h 432"/>
                    <a:gd name="T10" fmla="*/ 474 w 474"/>
                    <a:gd name="T11" fmla="*/ 227 h 432"/>
                    <a:gd name="T12" fmla="*/ 452 w 474"/>
                    <a:gd name="T13" fmla="*/ 273 h 432"/>
                    <a:gd name="T14" fmla="*/ 473 w 474"/>
                    <a:gd name="T15" fmla="*/ 312 h 432"/>
                    <a:gd name="T16" fmla="*/ 452 w 474"/>
                    <a:gd name="T17" fmla="*/ 341 h 432"/>
                    <a:gd name="T18" fmla="*/ 450 w 474"/>
                    <a:gd name="T19" fmla="*/ 405 h 432"/>
                    <a:gd name="T20" fmla="*/ 408 w 474"/>
                    <a:gd name="T21" fmla="*/ 429 h 432"/>
                    <a:gd name="T22" fmla="*/ 371 w 474"/>
                    <a:gd name="T23" fmla="*/ 414 h 432"/>
                    <a:gd name="T24" fmla="*/ 332 w 474"/>
                    <a:gd name="T25" fmla="*/ 432 h 432"/>
                    <a:gd name="T26" fmla="*/ 299 w 474"/>
                    <a:gd name="T27" fmla="*/ 396 h 432"/>
                    <a:gd name="T28" fmla="*/ 252 w 474"/>
                    <a:gd name="T29" fmla="*/ 383 h 432"/>
                    <a:gd name="T30" fmla="*/ 219 w 474"/>
                    <a:gd name="T31" fmla="*/ 357 h 432"/>
                    <a:gd name="T32" fmla="*/ 146 w 474"/>
                    <a:gd name="T33" fmla="*/ 354 h 432"/>
                    <a:gd name="T34" fmla="*/ 93 w 474"/>
                    <a:gd name="T35" fmla="*/ 311 h 432"/>
                    <a:gd name="T36" fmla="*/ 47 w 474"/>
                    <a:gd name="T37" fmla="*/ 249 h 432"/>
                    <a:gd name="T38" fmla="*/ 57 w 474"/>
                    <a:gd name="T39" fmla="*/ 147 h 432"/>
                    <a:gd name="T40" fmla="*/ 0 w 474"/>
                    <a:gd name="T41" fmla="*/ 129 h 432"/>
                    <a:gd name="T42" fmla="*/ 87 w 474"/>
                    <a:gd name="T43" fmla="*/ 84 h 432"/>
                    <a:gd name="T44" fmla="*/ 140 w 474"/>
                    <a:gd name="T45" fmla="*/ 80 h 432"/>
                    <a:gd name="T46" fmla="*/ 159 w 474"/>
                    <a:gd name="T47" fmla="*/ 38 h 432"/>
                    <a:gd name="T48" fmla="*/ 201 w 474"/>
                    <a:gd name="T49" fmla="*/ 0 h 432"/>
                    <a:gd name="T50" fmla="*/ 254 w 474"/>
                    <a:gd name="T51" fmla="*/ 5 h 432"/>
                    <a:gd name="T52" fmla="*/ 294 w 474"/>
                    <a:gd name="T53" fmla="*/ 59 h 432"/>
                    <a:gd name="T54" fmla="*/ 336 w 474"/>
                    <a:gd name="T55" fmla="*/ 6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74" h="432">
                      <a:moveTo>
                        <a:pt x="336" y="60"/>
                      </a:moveTo>
                      <a:lnTo>
                        <a:pt x="351" y="119"/>
                      </a:lnTo>
                      <a:lnTo>
                        <a:pt x="335" y="162"/>
                      </a:lnTo>
                      <a:lnTo>
                        <a:pt x="350" y="185"/>
                      </a:lnTo>
                      <a:lnTo>
                        <a:pt x="351" y="233"/>
                      </a:lnTo>
                      <a:lnTo>
                        <a:pt x="474" y="227"/>
                      </a:lnTo>
                      <a:lnTo>
                        <a:pt x="452" y="273"/>
                      </a:lnTo>
                      <a:lnTo>
                        <a:pt x="473" y="312"/>
                      </a:lnTo>
                      <a:lnTo>
                        <a:pt x="452" y="341"/>
                      </a:lnTo>
                      <a:lnTo>
                        <a:pt x="450" y="405"/>
                      </a:lnTo>
                      <a:lnTo>
                        <a:pt x="408" y="429"/>
                      </a:lnTo>
                      <a:lnTo>
                        <a:pt x="371" y="414"/>
                      </a:lnTo>
                      <a:lnTo>
                        <a:pt x="332" y="432"/>
                      </a:lnTo>
                      <a:lnTo>
                        <a:pt x="299" y="396"/>
                      </a:lnTo>
                      <a:lnTo>
                        <a:pt x="252" y="383"/>
                      </a:lnTo>
                      <a:lnTo>
                        <a:pt x="219" y="357"/>
                      </a:lnTo>
                      <a:lnTo>
                        <a:pt x="146" y="354"/>
                      </a:lnTo>
                      <a:lnTo>
                        <a:pt x="93" y="311"/>
                      </a:lnTo>
                      <a:lnTo>
                        <a:pt x="47" y="249"/>
                      </a:lnTo>
                      <a:lnTo>
                        <a:pt x="57" y="147"/>
                      </a:lnTo>
                      <a:lnTo>
                        <a:pt x="0" y="129"/>
                      </a:lnTo>
                      <a:lnTo>
                        <a:pt x="87" y="84"/>
                      </a:lnTo>
                      <a:lnTo>
                        <a:pt x="140" y="80"/>
                      </a:lnTo>
                      <a:lnTo>
                        <a:pt x="159" y="38"/>
                      </a:lnTo>
                      <a:lnTo>
                        <a:pt x="201" y="0"/>
                      </a:lnTo>
                      <a:lnTo>
                        <a:pt x="254" y="5"/>
                      </a:lnTo>
                      <a:lnTo>
                        <a:pt x="294" y="59"/>
                      </a:lnTo>
                      <a:lnTo>
                        <a:pt x="336" y="6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Freeform 20">
                  <a:extLst>
                    <a:ext uri="{FF2B5EF4-FFF2-40B4-BE49-F238E27FC236}">
                      <a16:creationId xmlns:a16="http://schemas.microsoft.com/office/drawing/2014/main" id="{CD42C6E3-465A-426A-AEFA-A6C025124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4298" y="3407804"/>
                  <a:ext cx="709674" cy="392720"/>
                </a:xfrm>
                <a:custGeom>
                  <a:avLst/>
                  <a:gdLst>
                    <a:gd name="T0" fmla="*/ 17 w 551"/>
                    <a:gd name="T1" fmla="*/ 0 h 303"/>
                    <a:gd name="T2" fmla="*/ 101 w 551"/>
                    <a:gd name="T3" fmla="*/ 32 h 303"/>
                    <a:gd name="T4" fmla="*/ 173 w 551"/>
                    <a:gd name="T5" fmla="*/ 48 h 303"/>
                    <a:gd name="T6" fmla="*/ 251 w 551"/>
                    <a:gd name="T7" fmla="*/ 59 h 303"/>
                    <a:gd name="T8" fmla="*/ 373 w 551"/>
                    <a:gd name="T9" fmla="*/ 123 h 303"/>
                    <a:gd name="T10" fmla="*/ 551 w 551"/>
                    <a:gd name="T11" fmla="*/ 183 h 303"/>
                    <a:gd name="T12" fmla="*/ 530 w 551"/>
                    <a:gd name="T13" fmla="*/ 224 h 303"/>
                    <a:gd name="T14" fmla="*/ 477 w 551"/>
                    <a:gd name="T15" fmla="*/ 257 h 303"/>
                    <a:gd name="T16" fmla="*/ 450 w 551"/>
                    <a:gd name="T17" fmla="*/ 255 h 303"/>
                    <a:gd name="T18" fmla="*/ 414 w 551"/>
                    <a:gd name="T19" fmla="*/ 303 h 303"/>
                    <a:gd name="T20" fmla="*/ 380 w 551"/>
                    <a:gd name="T21" fmla="*/ 285 h 303"/>
                    <a:gd name="T22" fmla="*/ 273 w 551"/>
                    <a:gd name="T23" fmla="*/ 300 h 303"/>
                    <a:gd name="T24" fmla="*/ 251 w 551"/>
                    <a:gd name="T25" fmla="*/ 183 h 303"/>
                    <a:gd name="T26" fmla="*/ 227 w 551"/>
                    <a:gd name="T27" fmla="*/ 225 h 303"/>
                    <a:gd name="T28" fmla="*/ 144 w 551"/>
                    <a:gd name="T29" fmla="*/ 227 h 303"/>
                    <a:gd name="T30" fmla="*/ 114 w 551"/>
                    <a:gd name="T31" fmla="*/ 179 h 303"/>
                    <a:gd name="T32" fmla="*/ 65 w 551"/>
                    <a:gd name="T33" fmla="*/ 180 h 303"/>
                    <a:gd name="T34" fmla="*/ 72 w 551"/>
                    <a:gd name="T35" fmla="*/ 135 h 303"/>
                    <a:gd name="T36" fmla="*/ 0 w 551"/>
                    <a:gd name="T37" fmla="*/ 36 h 303"/>
                    <a:gd name="T38" fmla="*/ 17 w 551"/>
                    <a:gd name="T39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51" h="303">
                      <a:moveTo>
                        <a:pt x="17" y="0"/>
                      </a:moveTo>
                      <a:lnTo>
                        <a:pt x="101" y="32"/>
                      </a:lnTo>
                      <a:lnTo>
                        <a:pt x="173" y="48"/>
                      </a:lnTo>
                      <a:lnTo>
                        <a:pt x="251" y="59"/>
                      </a:lnTo>
                      <a:lnTo>
                        <a:pt x="373" y="123"/>
                      </a:lnTo>
                      <a:lnTo>
                        <a:pt x="551" y="183"/>
                      </a:lnTo>
                      <a:lnTo>
                        <a:pt x="530" y="224"/>
                      </a:lnTo>
                      <a:lnTo>
                        <a:pt x="477" y="257"/>
                      </a:lnTo>
                      <a:lnTo>
                        <a:pt x="450" y="255"/>
                      </a:lnTo>
                      <a:lnTo>
                        <a:pt x="414" y="303"/>
                      </a:lnTo>
                      <a:lnTo>
                        <a:pt x="380" y="285"/>
                      </a:lnTo>
                      <a:lnTo>
                        <a:pt x="273" y="300"/>
                      </a:lnTo>
                      <a:lnTo>
                        <a:pt x="251" y="183"/>
                      </a:lnTo>
                      <a:lnTo>
                        <a:pt x="227" y="225"/>
                      </a:lnTo>
                      <a:lnTo>
                        <a:pt x="144" y="227"/>
                      </a:lnTo>
                      <a:lnTo>
                        <a:pt x="114" y="179"/>
                      </a:lnTo>
                      <a:lnTo>
                        <a:pt x="65" y="180"/>
                      </a:lnTo>
                      <a:lnTo>
                        <a:pt x="72" y="135"/>
                      </a:lnTo>
                      <a:lnTo>
                        <a:pt x="0" y="3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Freeform 21">
                  <a:extLst>
                    <a:ext uri="{FF2B5EF4-FFF2-40B4-BE49-F238E27FC236}">
                      <a16:creationId xmlns:a16="http://schemas.microsoft.com/office/drawing/2014/main" id="{51540CBE-3251-4300-921E-C27FBF3AF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1941" y="2435627"/>
                  <a:ext cx="1702125" cy="1204188"/>
                </a:xfrm>
                <a:custGeom>
                  <a:avLst/>
                  <a:gdLst>
                    <a:gd name="T0" fmla="*/ 9 w 1322"/>
                    <a:gd name="T1" fmla="*/ 756 h 933"/>
                    <a:gd name="T2" fmla="*/ 0 w 1322"/>
                    <a:gd name="T3" fmla="*/ 725 h 933"/>
                    <a:gd name="T4" fmla="*/ 38 w 1322"/>
                    <a:gd name="T5" fmla="*/ 702 h 933"/>
                    <a:gd name="T6" fmla="*/ 36 w 1322"/>
                    <a:gd name="T7" fmla="*/ 659 h 933"/>
                    <a:gd name="T8" fmla="*/ 68 w 1322"/>
                    <a:gd name="T9" fmla="*/ 614 h 933"/>
                    <a:gd name="T10" fmla="*/ 84 w 1322"/>
                    <a:gd name="T11" fmla="*/ 575 h 933"/>
                    <a:gd name="T12" fmla="*/ 138 w 1322"/>
                    <a:gd name="T13" fmla="*/ 539 h 933"/>
                    <a:gd name="T14" fmla="*/ 227 w 1322"/>
                    <a:gd name="T15" fmla="*/ 512 h 933"/>
                    <a:gd name="T16" fmla="*/ 273 w 1322"/>
                    <a:gd name="T17" fmla="*/ 527 h 933"/>
                    <a:gd name="T18" fmla="*/ 317 w 1322"/>
                    <a:gd name="T19" fmla="*/ 327 h 933"/>
                    <a:gd name="T20" fmla="*/ 320 w 1322"/>
                    <a:gd name="T21" fmla="*/ 246 h 933"/>
                    <a:gd name="T22" fmla="*/ 275 w 1322"/>
                    <a:gd name="T23" fmla="*/ 194 h 933"/>
                    <a:gd name="T24" fmla="*/ 275 w 1322"/>
                    <a:gd name="T25" fmla="*/ 141 h 933"/>
                    <a:gd name="T26" fmla="*/ 329 w 1322"/>
                    <a:gd name="T27" fmla="*/ 122 h 933"/>
                    <a:gd name="T28" fmla="*/ 330 w 1322"/>
                    <a:gd name="T29" fmla="*/ 92 h 933"/>
                    <a:gd name="T30" fmla="*/ 290 w 1322"/>
                    <a:gd name="T31" fmla="*/ 86 h 933"/>
                    <a:gd name="T32" fmla="*/ 302 w 1322"/>
                    <a:gd name="T33" fmla="*/ 45 h 933"/>
                    <a:gd name="T34" fmla="*/ 473 w 1322"/>
                    <a:gd name="T35" fmla="*/ 9 h 933"/>
                    <a:gd name="T36" fmla="*/ 498 w 1322"/>
                    <a:gd name="T37" fmla="*/ 87 h 933"/>
                    <a:gd name="T38" fmla="*/ 555 w 1322"/>
                    <a:gd name="T39" fmla="*/ 122 h 933"/>
                    <a:gd name="T40" fmla="*/ 618 w 1322"/>
                    <a:gd name="T41" fmla="*/ 122 h 933"/>
                    <a:gd name="T42" fmla="*/ 782 w 1322"/>
                    <a:gd name="T43" fmla="*/ 0 h 933"/>
                    <a:gd name="T44" fmla="*/ 827 w 1322"/>
                    <a:gd name="T45" fmla="*/ 21 h 933"/>
                    <a:gd name="T46" fmla="*/ 842 w 1322"/>
                    <a:gd name="T47" fmla="*/ 146 h 933"/>
                    <a:gd name="T48" fmla="*/ 843 w 1322"/>
                    <a:gd name="T49" fmla="*/ 236 h 933"/>
                    <a:gd name="T50" fmla="*/ 891 w 1322"/>
                    <a:gd name="T51" fmla="*/ 294 h 933"/>
                    <a:gd name="T52" fmla="*/ 924 w 1322"/>
                    <a:gd name="T53" fmla="*/ 294 h 933"/>
                    <a:gd name="T54" fmla="*/ 920 w 1322"/>
                    <a:gd name="T55" fmla="*/ 255 h 933"/>
                    <a:gd name="T56" fmla="*/ 960 w 1322"/>
                    <a:gd name="T57" fmla="*/ 219 h 933"/>
                    <a:gd name="T58" fmla="*/ 993 w 1322"/>
                    <a:gd name="T59" fmla="*/ 251 h 933"/>
                    <a:gd name="T60" fmla="*/ 1041 w 1322"/>
                    <a:gd name="T61" fmla="*/ 159 h 933"/>
                    <a:gd name="T62" fmla="*/ 1124 w 1322"/>
                    <a:gd name="T63" fmla="*/ 161 h 933"/>
                    <a:gd name="T64" fmla="*/ 1137 w 1322"/>
                    <a:gd name="T65" fmla="*/ 242 h 933"/>
                    <a:gd name="T66" fmla="*/ 1190 w 1322"/>
                    <a:gd name="T67" fmla="*/ 269 h 933"/>
                    <a:gd name="T68" fmla="*/ 1205 w 1322"/>
                    <a:gd name="T69" fmla="*/ 296 h 933"/>
                    <a:gd name="T70" fmla="*/ 1259 w 1322"/>
                    <a:gd name="T71" fmla="*/ 309 h 933"/>
                    <a:gd name="T72" fmla="*/ 1322 w 1322"/>
                    <a:gd name="T73" fmla="*/ 366 h 933"/>
                    <a:gd name="T74" fmla="*/ 1239 w 1322"/>
                    <a:gd name="T75" fmla="*/ 534 h 933"/>
                    <a:gd name="T76" fmla="*/ 1188 w 1322"/>
                    <a:gd name="T77" fmla="*/ 653 h 933"/>
                    <a:gd name="T78" fmla="*/ 1152 w 1322"/>
                    <a:gd name="T79" fmla="*/ 692 h 933"/>
                    <a:gd name="T80" fmla="*/ 1179 w 1322"/>
                    <a:gd name="T81" fmla="*/ 734 h 933"/>
                    <a:gd name="T82" fmla="*/ 1164 w 1322"/>
                    <a:gd name="T83" fmla="*/ 774 h 933"/>
                    <a:gd name="T84" fmla="*/ 1169 w 1322"/>
                    <a:gd name="T85" fmla="*/ 837 h 933"/>
                    <a:gd name="T86" fmla="*/ 1146 w 1322"/>
                    <a:gd name="T87" fmla="*/ 852 h 933"/>
                    <a:gd name="T88" fmla="*/ 932 w 1322"/>
                    <a:gd name="T89" fmla="*/ 857 h 933"/>
                    <a:gd name="T90" fmla="*/ 882 w 1322"/>
                    <a:gd name="T91" fmla="*/ 854 h 933"/>
                    <a:gd name="T92" fmla="*/ 846 w 1322"/>
                    <a:gd name="T93" fmla="*/ 800 h 933"/>
                    <a:gd name="T94" fmla="*/ 794 w 1322"/>
                    <a:gd name="T95" fmla="*/ 795 h 933"/>
                    <a:gd name="T96" fmla="*/ 750 w 1322"/>
                    <a:gd name="T97" fmla="*/ 833 h 933"/>
                    <a:gd name="T98" fmla="*/ 729 w 1322"/>
                    <a:gd name="T99" fmla="*/ 876 h 933"/>
                    <a:gd name="T100" fmla="*/ 677 w 1322"/>
                    <a:gd name="T101" fmla="*/ 879 h 933"/>
                    <a:gd name="T102" fmla="*/ 590 w 1322"/>
                    <a:gd name="T103" fmla="*/ 923 h 933"/>
                    <a:gd name="T104" fmla="*/ 543 w 1322"/>
                    <a:gd name="T105" fmla="*/ 933 h 933"/>
                    <a:gd name="T106" fmla="*/ 366 w 1322"/>
                    <a:gd name="T107" fmla="*/ 875 h 933"/>
                    <a:gd name="T108" fmla="*/ 246 w 1322"/>
                    <a:gd name="T109" fmla="*/ 810 h 933"/>
                    <a:gd name="T110" fmla="*/ 173 w 1322"/>
                    <a:gd name="T111" fmla="*/ 801 h 933"/>
                    <a:gd name="T112" fmla="*/ 96 w 1322"/>
                    <a:gd name="T113" fmla="*/ 786 h 933"/>
                    <a:gd name="T114" fmla="*/ 9 w 1322"/>
                    <a:gd name="T115" fmla="*/ 756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22" h="933">
                      <a:moveTo>
                        <a:pt x="9" y="756"/>
                      </a:moveTo>
                      <a:lnTo>
                        <a:pt x="0" y="725"/>
                      </a:lnTo>
                      <a:lnTo>
                        <a:pt x="38" y="702"/>
                      </a:lnTo>
                      <a:lnTo>
                        <a:pt x="36" y="659"/>
                      </a:lnTo>
                      <a:lnTo>
                        <a:pt x="68" y="614"/>
                      </a:lnTo>
                      <a:lnTo>
                        <a:pt x="84" y="575"/>
                      </a:lnTo>
                      <a:lnTo>
                        <a:pt x="138" y="539"/>
                      </a:lnTo>
                      <a:lnTo>
                        <a:pt x="227" y="512"/>
                      </a:lnTo>
                      <a:lnTo>
                        <a:pt x="273" y="527"/>
                      </a:lnTo>
                      <a:lnTo>
                        <a:pt x="317" y="327"/>
                      </a:lnTo>
                      <a:lnTo>
                        <a:pt x="320" y="246"/>
                      </a:lnTo>
                      <a:lnTo>
                        <a:pt x="275" y="194"/>
                      </a:lnTo>
                      <a:lnTo>
                        <a:pt x="275" y="141"/>
                      </a:lnTo>
                      <a:lnTo>
                        <a:pt x="329" y="122"/>
                      </a:lnTo>
                      <a:lnTo>
                        <a:pt x="330" y="92"/>
                      </a:lnTo>
                      <a:lnTo>
                        <a:pt x="290" y="86"/>
                      </a:lnTo>
                      <a:lnTo>
                        <a:pt x="302" y="45"/>
                      </a:lnTo>
                      <a:lnTo>
                        <a:pt x="473" y="9"/>
                      </a:lnTo>
                      <a:lnTo>
                        <a:pt x="498" y="87"/>
                      </a:lnTo>
                      <a:lnTo>
                        <a:pt x="555" y="122"/>
                      </a:lnTo>
                      <a:lnTo>
                        <a:pt x="618" y="122"/>
                      </a:lnTo>
                      <a:lnTo>
                        <a:pt x="782" y="0"/>
                      </a:lnTo>
                      <a:lnTo>
                        <a:pt x="827" y="21"/>
                      </a:lnTo>
                      <a:lnTo>
                        <a:pt x="842" y="146"/>
                      </a:lnTo>
                      <a:lnTo>
                        <a:pt x="843" y="236"/>
                      </a:lnTo>
                      <a:lnTo>
                        <a:pt x="891" y="294"/>
                      </a:lnTo>
                      <a:lnTo>
                        <a:pt x="924" y="294"/>
                      </a:lnTo>
                      <a:lnTo>
                        <a:pt x="920" y="255"/>
                      </a:lnTo>
                      <a:lnTo>
                        <a:pt x="960" y="219"/>
                      </a:lnTo>
                      <a:lnTo>
                        <a:pt x="993" y="251"/>
                      </a:lnTo>
                      <a:lnTo>
                        <a:pt x="1041" y="159"/>
                      </a:lnTo>
                      <a:lnTo>
                        <a:pt x="1124" y="161"/>
                      </a:lnTo>
                      <a:lnTo>
                        <a:pt x="1137" y="242"/>
                      </a:lnTo>
                      <a:lnTo>
                        <a:pt x="1190" y="269"/>
                      </a:lnTo>
                      <a:lnTo>
                        <a:pt x="1205" y="296"/>
                      </a:lnTo>
                      <a:lnTo>
                        <a:pt x="1259" y="309"/>
                      </a:lnTo>
                      <a:lnTo>
                        <a:pt x="1322" y="366"/>
                      </a:lnTo>
                      <a:lnTo>
                        <a:pt x="1239" y="534"/>
                      </a:lnTo>
                      <a:lnTo>
                        <a:pt x="1188" y="653"/>
                      </a:lnTo>
                      <a:lnTo>
                        <a:pt x="1152" y="692"/>
                      </a:lnTo>
                      <a:lnTo>
                        <a:pt x="1179" y="734"/>
                      </a:lnTo>
                      <a:lnTo>
                        <a:pt x="1164" y="774"/>
                      </a:lnTo>
                      <a:lnTo>
                        <a:pt x="1169" y="837"/>
                      </a:lnTo>
                      <a:lnTo>
                        <a:pt x="1146" y="852"/>
                      </a:lnTo>
                      <a:lnTo>
                        <a:pt x="932" y="857"/>
                      </a:lnTo>
                      <a:lnTo>
                        <a:pt x="882" y="854"/>
                      </a:lnTo>
                      <a:lnTo>
                        <a:pt x="846" y="800"/>
                      </a:lnTo>
                      <a:lnTo>
                        <a:pt x="794" y="795"/>
                      </a:lnTo>
                      <a:lnTo>
                        <a:pt x="750" y="833"/>
                      </a:lnTo>
                      <a:lnTo>
                        <a:pt x="729" y="876"/>
                      </a:lnTo>
                      <a:lnTo>
                        <a:pt x="677" y="879"/>
                      </a:lnTo>
                      <a:lnTo>
                        <a:pt x="590" y="923"/>
                      </a:lnTo>
                      <a:lnTo>
                        <a:pt x="543" y="933"/>
                      </a:lnTo>
                      <a:lnTo>
                        <a:pt x="366" y="875"/>
                      </a:lnTo>
                      <a:lnTo>
                        <a:pt x="246" y="810"/>
                      </a:lnTo>
                      <a:lnTo>
                        <a:pt x="173" y="801"/>
                      </a:lnTo>
                      <a:lnTo>
                        <a:pt x="96" y="786"/>
                      </a:lnTo>
                      <a:lnTo>
                        <a:pt x="9" y="75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Freeform 22">
                  <a:extLst>
                    <a:ext uri="{FF2B5EF4-FFF2-40B4-BE49-F238E27FC236}">
                      <a16:creationId xmlns:a16="http://schemas.microsoft.com/office/drawing/2014/main" id="{6E4CDCD5-48C2-4132-B2B9-0E29D0BDA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1018" y="2140238"/>
                  <a:ext cx="585208" cy="673395"/>
                </a:xfrm>
                <a:custGeom>
                  <a:avLst/>
                  <a:gdLst>
                    <a:gd name="T0" fmla="*/ 153 w 455"/>
                    <a:gd name="T1" fmla="*/ 248 h 521"/>
                    <a:gd name="T2" fmla="*/ 168 w 455"/>
                    <a:gd name="T3" fmla="*/ 374 h 521"/>
                    <a:gd name="T4" fmla="*/ 167 w 455"/>
                    <a:gd name="T5" fmla="*/ 462 h 521"/>
                    <a:gd name="T6" fmla="*/ 218 w 455"/>
                    <a:gd name="T7" fmla="*/ 521 h 521"/>
                    <a:gd name="T8" fmla="*/ 251 w 455"/>
                    <a:gd name="T9" fmla="*/ 521 h 521"/>
                    <a:gd name="T10" fmla="*/ 246 w 455"/>
                    <a:gd name="T11" fmla="*/ 480 h 521"/>
                    <a:gd name="T12" fmla="*/ 285 w 455"/>
                    <a:gd name="T13" fmla="*/ 447 h 521"/>
                    <a:gd name="T14" fmla="*/ 320 w 455"/>
                    <a:gd name="T15" fmla="*/ 479 h 521"/>
                    <a:gd name="T16" fmla="*/ 366 w 455"/>
                    <a:gd name="T17" fmla="*/ 389 h 521"/>
                    <a:gd name="T18" fmla="*/ 449 w 455"/>
                    <a:gd name="T19" fmla="*/ 389 h 521"/>
                    <a:gd name="T20" fmla="*/ 455 w 455"/>
                    <a:gd name="T21" fmla="*/ 321 h 521"/>
                    <a:gd name="T22" fmla="*/ 381 w 455"/>
                    <a:gd name="T23" fmla="*/ 275 h 521"/>
                    <a:gd name="T24" fmla="*/ 383 w 455"/>
                    <a:gd name="T25" fmla="*/ 230 h 521"/>
                    <a:gd name="T26" fmla="*/ 357 w 455"/>
                    <a:gd name="T27" fmla="*/ 185 h 521"/>
                    <a:gd name="T28" fmla="*/ 389 w 455"/>
                    <a:gd name="T29" fmla="*/ 91 h 521"/>
                    <a:gd name="T30" fmla="*/ 347 w 455"/>
                    <a:gd name="T31" fmla="*/ 61 h 521"/>
                    <a:gd name="T32" fmla="*/ 350 w 455"/>
                    <a:gd name="T33" fmla="*/ 7 h 521"/>
                    <a:gd name="T34" fmla="*/ 321 w 455"/>
                    <a:gd name="T35" fmla="*/ 0 h 521"/>
                    <a:gd name="T36" fmla="*/ 294 w 455"/>
                    <a:gd name="T37" fmla="*/ 61 h 521"/>
                    <a:gd name="T38" fmla="*/ 233 w 455"/>
                    <a:gd name="T39" fmla="*/ 96 h 521"/>
                    <a:gd name="T40" fmla="*/ 173 w 455"/>
                    <a:gd name="T41" fmla="*/ 91 h 521"/>
                    <a:gd name="T42" fmla="*/ 149 w 455"/>
                    <a:gd name="T43" fmla="*/ 126 h 521"/>
                    <a:gd name="T44" fmla="*/ 102 w 455"/>
                    <a:gd name="T45" fmla="*/ 93 h 521"/>
                    <a:gd name="T46" fmla="*/ 78 w 455"/>
                    <a:gd name="T47" fmla="*/ 120 h 521"/>
                    <a:gd name="T48" fmla="*/ 38 w 455"/>
                    <a:gd name="T49" fmla="*/ 70 h 521"/>
                    <a:gd name="T50" fmla="*/ 0 w 455"/>
                    <a:gd name="T51" fmla="*/ 81 h 521"/>
                    <a:gd name="T52" fmla="*/ 54 w 455"/>
                    <a:gd name="T53" fmla="*/ 127 h 521"/>
                    <a:gd name="T54" fmla="*/ 48 w 455"/>
                    <a:gd name="T55" fmla="*/ 160 h 521"/>
                    <a:gd name="T56" fmla="*/ 63 w 455"/>
                    <a:gd name="T57" fmla="*/ 213 h 521"/>
                    <a:gd name="T58" fmla="*/ 107 w 455"/>
                    <a:gd name="T59" fmla="*/ 228 h 521"/>
                    <a:gd name="T60" fmla="*/ 153 w 455"/>
                    <a:gd name="T61" fmla="*/ 248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55" h="521">
                      <a:moveTo>
                        <a:pt x="153" y="248"/>
                      </a:moveTo>
                      <a:lnTo>
                        <a:pt x="168" y="374"/>
                      </a:lnTo>
                      <a:lnTo>
                        <a:pt x="167" y="462"/>
                      </a:lnTo>
                      <a:lnTo>
                        <a:pt x="218" y="521"/>
                      </a:lnTo>
                      <a:lnTo>
                        <a:pt x="251" y="521"/>
                      </a:lnTo>
                      <a:lnTo>
                        <a:pt x="246" y="480"/>
                      </a:lnTo>
                      <a:lnTo>
                        <a:pt x="285" y="447"/>
                      </a:lnTo>
                      <a:lnTo>
                        <a:pt x="320" y="479"/>
                      </a:lnTo>
                      <a:lnTo>
                        <a:pt x="366" y="389"/>
                      </a:lnTo>
                      <a:lnTo>
                        <a:pt x="449" y="389"/>
                      </a:lnTo>
                      <a:lnTo>
                        <a:pt x="455" y="321"/>
                      </a:lnTo>
                      <a:lnTo>
                        <a:pt x="381" y="275"/>
                      </a:lnTo>
                      <a:lnTo>
                        <a:pt x="383" y="230"/>
                      </a:lnTo>
                      <a:lnTo>
                        <a:pt x="357" y="185"/>
                      </a:lnTo>
                      <a:lnTo>
                        <a:pt x="389" y="91"/>
                      </a:lnTo>
                      <a:lnTo>
                        <a:pt x="347" y="61"/>
                      </a:lnTo>
                      <a:lnTo>
                        <a:pt x="350" y="7"/>
                      </a:lnTo>
                      <a:lnTo>
                        <a:pt x="321" y="0"/>
                      </a:lnTo>
                      <a:lnTo>
                        <a:pt x="294" y="61"/>
                      </a:lnTo>
                      <a:lnTo>
                        <a:pt x="233" y="96"/>
                      </a:lnTo>
                      <a:lnTo>
                        <a:pt x="173" y="91"/>
                      </a:lnTo>
                      <a:lnTo>
                        <a:pt x="149" y="126"/>
                      </a:lnTo>
                      <a:lnTo>
                        <a:pt x="102" y="93"/>
                      </a:lnTo>
                      <a:lnTo>
                        <a:pt x="78" y="120"/>
                      </a:lnTo>
                      <a:lnTo>
                        <a:pt x="38" y="70"/>
                      </a:lnTo>
                      <a:lnTo>
                        <a:pt x="0" y="81"/>
                      </a:lnTo>
                      <a:lnTo>
                        <a:pt x="54" y="127"/>
                      </a:lnTo>
                      <a:lnTo>
                        <a:pt x="48" y="160"/>
                      </a:lnTo>
                      <a:lnTo>
                        <a:pt x="63" y="213"/>
                      </a:lnTo>
                      <a:lnTo>
                        <a:pt x="107" y="228"/>
                      </a:lnTo>
                      <a:lnTo>
                        <a:pt x="153" y="24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Freeform 23">
                  <a:extLst>
                    <a:ext uri="{FF2B5EF4-FFF2-40B4-BE49-F238E27FC236}">
                      <a16:creationId xmlns:a16="http://schemas.microsoft.com/office/drawing/2014/main" id="{A49A9CE4-D22F-42D9-9224-1936A145A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7959" y="3184849"/>
                  <a:ext cx="502230" cy="793360"/>
                </a:xfrm>
                <a:custGeom>
                  <a:avLst/>
                  <a:gdLst>
                    <a:gd name="T0" fmla="*/ 46 w 391"/>
                    <a:gd name="T1" fmla="*/ 338 h 614"/>
                    <a:gd name="T2" fmla="*/ 1 w 391"/>
                    <a:gd name="T3" fmla="*/ 419 h 614"/>
                    <a:gd name="T4" fmla="*/ 0 w 391"/>
                    <a:gd name="T5" fmla="*/ 495 h 614"/>
                    <a:gd name="T6" fmla="*/ 18 w 391"/>
                    <a:gd name="T7" fmla="*/ 521 h 614"/>
                    <a:gd name="T8" fmla="*/ 18 w 391"/>
                    <a:gd name="T9" fmla="*/ 581 h 614"/>
                    <a:gd name="T10" fmla="*/ 45 w 391"/>
                    <a:gd name="T11" fmla="*/ 563 h 614"/>
                    <a:gd name="T12" fmla="*/ 91 w 391"/>
                    <a:gd name="T13" fmla="*/ 614 h 614"/>
                    <a:gd name="T14" fmla="*/ 145 w 391"/>
                    <a:gd name="T15" fmla="*/ 593 h 614"/>
                    <a:gd name="T16" fmla="*/ 207 w 391"/>
                    <a:gd name="T17" fmla="*/ 609 h 614"/>
                    <a:gd name="T18" fmla="*/ 279 w 391"/>
                    <a:gd name="T19" fmla="*/ 611 h 614"/>
                    <a:gd name="T20" fmla="*/ 349 w 391"/>
                    <a:gd name="T21" fmla="*/ 590 h 614"/>
                    <a:gd name="T22" fmla="*/ 348 w 391"/>
                    <a:gd name="T23" fmla="*/ 561 h 614"/>
                    <a:gd name="T24" fmla="*/ 369 w 391"/>
                    <a:gd name="T25" fmla="*/ 524 h 614"/>
                    <a:gd name="T26" fmla="*/ 331 w 391"/>
                    <a:gd name="T27" fmla="*/ 473 h 614"/>
                    <a:gd name="T28" fmla="*/ 391 w 391"/>
                    <a:gd name="T29" fmla="*/ 387 h 614"/>
                    <a:gd name="T30" fmla="*/ 358 w 391"/>
                    <a:gd name="T31" fmla="*/ 389 h 614"/>
                    <a:gd name="T32" fmla="*/ 319 w 391"/>
                    <a:gd name="T33" fmla="*/ 326 h 614"/>
                    <a:gd name="T34" fmla="*/ 292 w 391"/>
                    <a:gd name="T35" fmla="*/ 291 h 614"/>
                    <a:gd name="T36" fmla="*/ 322 w 391"/>
                    <a:gd name="T37" fmla="*/ 234 h 614"/>
                    <a:gd name="T38" fmla="*/ 324 w 391"/>
                    <a:gd name="T39" fmla="*/ 206 h 614"/>
                    <a:gd name="T40" fmla="*/ 285 w 391"/>
                    <a:gd name="T41" fmla="*/ 225 h 614"/>
                    <a:gd name="T42" fmla="*/ 237 w 391"/>
                    <a:gd name="T43" fmla="*/ 162 h 614"/>
                    <a:gd name="T44" fmla="*/ 267 w 391"/>
                    <a:gd name="T45" fmla="*/ 116 h 614"/>
                    <a:gd name="T46" fmla="*/ 270 w 391"/>
                    <a:gd name="T47" fmla="*/ 59 h 614"/>
                    <a:gd name="T48" fmla="*/ 210 w 391"/>
                    <a:gd name="T49" fmla="*/ 0 h 614"/>
                    <a:gd name="T50" fmla="*/ 174 w 391"/>
                    <a:gd name="T51" fmla="*/ 0 h 614"/>
                    <a:gd name="T52" fmla="*/ 202 w 391"/>
                    <a:gd name="T53" fmla="*/ 36 h 614"/>
                    <a:gd name="T54" fmla="*/ 181 w 391"/>
                    <a:gd name="T55" fmla="*/ 81 h 614"/>
                    <a:gd name="T56" fmla="*/ 127 w 391"/>
                    <a:gd name="T57" fmla="*/ 131 h 614"/>
                    <a:gd name="T58" fmla="*/ 118 w 391"/>
                    <a:gd name="T59" fmla="*/ 174 h 614"/>
                    <a:gd name="T60" fmla="*/ 133 w 391"/>
                    <a:gd name="T61" fmla="*/ 207 h 614"/>
                    <a:gd name="T62" fmla="*/ 46 w 391"/>
                    <a:gd name="T63" fmla="*/ 338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91" h="614">
                      <a:moveTo>
                        <a:pt x="46" y="338"/>
                      </a:moveTo>
                      <a:lnTo>
                        <a:pt x="1" y="419"/>
                      </a:lnTo>
                      <a:lnTo>
                        <a:pt x="0" y="495"/>
                      </a:lnTo>
                      <a:lnTo>
                        <a:pt x="18" y="521"/>
                      </a:lnTo>
                      <a:lnTo>
                        <a:pt x="18" y="581"/>
                      </a:lnTo>
                      <a:lnTo>
                        <a:pt x="45" y="563"/>
                      </a:lnTo>
                      <a:lnTo>
                        <a:pt x="91" y="614"/>
                      </a:lnTo>
                      <a:lnTo>
                        <a:pt x="145" y="593"/>
                      </a:lnTo>
                      <a:lnTo>
                        <a:pt x="207" y="609"/>
                      </a:lnTo>
                      <a:lnTo>
                        <a:pt x="279" y="611"/>
                      </a:lnTo>
                      <a:lnTo>
                        <a:pt x="349" y="590"/>
                      </a:lnTo>
                      <a:lnTo>
                        <a:pt x="348" y="561"/>
                      </a:lnTo>
                      <a:lnTo>
                        <a:pt x="369" y="524"/>
                      </a:lnTo>
                      <a:lnTo>
                        <a:pt x="331" y="473"/>
                      </a:lnTo>
                      <a:lnTo>
                        <a:pt x="391" y="387"/>
                      </a:lnTo>
                      <a:lnTo>
                        <a:pt x="358" y="389"/>
                      </a:lnTo>
                      <a:lnTo>
                        <a:pt x="319" y="326"/>
                      </a:lnTo>
                      <a:lnTo>
                        <a:pt x="292" y="291"/>
                      </a:lnTo>
                      <a:lnTo>
                        <a:pt x="322" y="234"/>
                      </a:lnTo>
                      <a:lnTo>
                        <a:pt x="324" y="206"/>
                      </a:lnTo>
                      <a:lnTo>
                        <a:pt x="285" y="225"/>
                      </a:lnTo>
                      <a:lnTo>
                        <a:pt x="237" y="162"/>
                      </a:lnTo>
                      <a:lnTo>
                        <a:pt x="267" y="116"/>
                      </a:lnTo>
                      <a:lnTo>
                        <a:pt x="270" y="59"/>
                      </a:lnTo>
                      <a:lnTo>
                        <a:pt x="210" y="0"/>
                      </a:lnTo>
                      <a:lnTo>
                        <a:pt x="174" y="0"/>
                      </a:lnTo>
                      <a:lnTo>
                        <a:pt x="202" y="36"/>
                      </a:lnTo>
                      <a:lnTo>
                        <a:pt x="181" y="81"/>
                      </a:lnTo>
                      <a:lnTo>
                        <a:pt x="127" y="131"/>
                      </a:lnTo>
                      <a:lnTo>
                        <a:pt x="118" y="174"/>
                      </a:lnTo>
                      <a:lnTo>
                        <a:pt x="133" y="207"/>
                      </a:lnTo>
                      <a:lnTo>
                        <a:pt x="46" y="33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Freeform 25">
                  <a:extLst>
                    <a:ext uri="{FF2B5EF4-FFF2-40B4-BE49-F238E27FC236}">
                      <a16:creationId xmlns:a16="http://schemas.microsoft.com/office/drawing/2014/main" id="{EA1ED773-A9A7-44C7-B1F4-BBCE7A2D72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16240" y="3672635"/>
                  <a:ext cx="152852" cy="186740"/>
                </a:xfrm>
                <a:custGeom>
                  <a:avLst/>
                  <a:gdLst>
                    <a:gd name="T0" fmla="*/ 54 w 118"/>
                    <a:gd name="T1" fmla="*/ 0 h 144"/>
                    <a:gd name="T2" fmla="*/ 21 w 118"/>
                    <a:gd name="T3" fmla="*/ 1 h 144"/>
                    <a:gd name="T4" fmla="*/ 31 w 118"/>
                    <a:gd name="T5" fmla="*/ 57 h 144"/>
                    <a:gd name="T6" fmla="*/ 0 w 118"/>
                    <a:gd name="T7" fmla="*/ 73 h 144"/>
                    <a:gd name="T8" fmla="*/ 13 w 118"/>
                    <a:gd name="T9" fmla="*/ 117 h 144"/>
                    <a:gd name="T10" fmla="*/ 39 w 118"/>
                    <a:gd name="T11" fmla="*/ 144 h 144"/>
                    <a:gd name="T12" fmla="*/ 73 w 118"/>
                    <a:gd name="T13" fmla="*/ 94 h 144"/>
                    <a:gd name="T14" fmla="*/ 118 w 118"/>
                    <a:gd name="T15" fmla="*/ 54 h 144"/>
                    <a:gd name="T16" fmla="*/ 54 w 118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144">
                      <a:moveTo>
                        <a:pt x="54" y="0"/>
                      </a:moveTo>
                      <a:lnTo>
                        <a:pt x="21" y="1"/>
                      </a:lnTo>
                      <a:lnTo>
                        <a:pt x="31" y="57"/>
                      </a:lnTo>
                      <a:lnTo>
                        <a:pt x="0" y="73"/>
                      </a:lnTo>
                      <a:lnTo>
                        <a:pt x="13" y="117"/>
                      </a:lnTo>
                      <a:lnTo>
                        <a:pt x="39" y="144"/>
                      </a:lnTo>
                      <a:lnTo>
                        <a:pt x="73" y="94"/>
                      </a:lnTo>
                      <a:lnTo>
                        <a:pt x="118" y="54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Freeform 26">
                  <a:extLst>
                    <a:ext uri="{FF2B5EF4-FFF2-40B4-BE49-F238E27FC236}">
                      <a16:creationId xmlns:a16="http://schemas.microsoft.com/office/drawing/2014/main" id="{92BF8E59-0447-4500-88F6-374A2FFCC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03137" y="3582094"/>
                  <a:ext cx="302429" cy="158447"/>
                </a:xfrm>
                <a:custGeom>
                  <a:avLst/>
                  <a:gdLst>
                    <a:gd name="T0" fmla="*/ 0 w 236"/>
                    <a:gd name="T1" fmla="*/ 40 h 124"/>
                    <a:gd name="T2" fmla="*/ 33 w 236"/>
                    <a:gd name="T3" fmla="*/ 73 h 124"/>
                    <a:gd name="T4" fmla="*/ 65 w 236"/>
                    <a:gd name="T5" fmla="*/ 72 h 124"/>
                    <a:gd name="T6" fmla="*/ 126 w 236"/>
                    <a:gd name="T7" fmla="*/ 124 h 124"/>
                    <a:gd name="T8" fmla="*/ 188 w 236"/>
                    <a:gd name="T9" fmla="*/ 94 h 124"/>
                    <a:gd name="T10" fmla="*/ 236 w 236"/>
                    <a:gd name="T11" fmla="*/ 37 h 124"/>
                    <a:gd name="T12" fmla="*/ 231 w 236"/>
                    <a:gd name="T13" fmla="*/ 0 h 124"/>
                    <a:gd name="T14" fmla="*/ 137 w 236"/>
                    <a:gd name="T15" fmla="*/ 46 h 124"/>
                    <a:gd name="T16" fmla="*/ 78 w 236"/>
                    <a:gd name="T17" fmla="*/ 39 h 124"/>
                    <a:gd name="T18" fmla="*/ 35 w 236"/>
                    <a:gd name="T19" fmla="*/ 1 h 124"/>
                    <a:gd name="T20" fmla="*/ 0 w 236"/>
                    <a:gd name="T21" fmla="*/ 4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6" h="124">
                      <a:moveTo>
                        <a:pt x="0" y="40"/>
                      </a:moveTo>
                      <a:lnTo>
                        <a:pt x="33" y="73"/>
                      </a:lnTo>
                      <a:lnTo>
                        <a:pt x="65" y="72"/>
                      </a:lnTo>
                      <a:lnTo>
                        <a:pt x="126" y="124"/>
                      </a:lnTo>
                      <a:lnTo>
                        <a:pt x="188" y="94"/>
                      </a:lnTo>
                      <a:lnTo>
                        <a:pt x="236" y="37"/>
                      </a:lnTo>
                      <a:lnTo>
                        <a:pt x="231" y="0"/>
                      </a:lnTo>
                      <a:lnTo>
                        <a:pt x="137" y="46"/>
                      </a:lnTo>
                      <a:lnTo>
                        <a:pt x="78" y="39"/>
                      </a:lnTo>
                      <a:lnTo>
                        <a:pt x="35" y="1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solidFill>
                    <a:srgbClr val="FFC000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Freeform 27">
                  <a:extLst>
                    <a:ext uri="{FF2B5EF4-FFF2-40B4-BE49-F238E27FC236}">
                      <a16:creationId xmlns:a16="http://schemas.microsoft.com/office/drawing/2014/main" id="{9BE91CB4-315D-414E-878C-4D6E8BABC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3412332"/>
                  <a:ext cx="631064" cy="227483"/>
                </a:xfrm>
                <a:custGeom>
                  <a:avLst/>
                  <a:gdLst>
                    <a:gd name="T0" fmla="*/ 41 w 489"/>
                    <a:gd name="T1" fmla="*/ 168 h 178"/>
                    <a:gd name="T2" fmla="*/ 26 w 489"/>
                    <a:gd name="T3" fmla="*/ 118 h 178"/>
                    <a:gd name="T4" fmla="*/ 0 w 489"/>
                    <a:gd name="T5" fmla="*/ 106 h 178"/>
                    <a:gd name="T6" fmla="*/ 54 w 489"/>
                    <a:gd name="T7" fmla="*/ 51 h 178"/>
                    <a:gd name="T8" fmla="*/ 47 w 489"/>
                    <a:gd name="T9" fmla="*/ 21 h 178"/>
                    <a:gd name="T10" fmla="*/ 66 w 489"/>
                    <a:gd name="T11" fmla="*/ 0 h 178"/>
                    <a:gd name="T12" fmla="*/ 125 w 489"/>
                    <a:gd name="T13" fmla="*/ 3 h 178"/>
                    <a:gd name="T14" fmla="*/ 176 w 489"/>
                    <a:gd name="T15" fmla="*/ 52 h 178"/>
                    <a:gd name="T16" fmla="*/ 198 w 489"/>
                    <a:gd name="T17" fmla="*/ 31 h 178"/>
                    <a:gd name="T18" fmla="*/ 257 w 489"/>
                    <a:gd name="T19" fmla="*/ 49 h 178"/>
                    <a:gd name="T20" fmla="*/ 302 w 489"/>
                    <a:gd name="T21" fmla="*/ 16 h 178"/>
                    <a:gd name="T22" fmla="*/ 324 w 489"/>
                    <a:gd name="T23" fmla="*/ 27 h 178"/>
                    <a:gd name="T24" fmla="*/ 308 w 489"/>
                    <a:gd name="T25" fmla="*/ 72 h 178"/>
                    <a:gd name="T26" fmla="*/ 353 w 489"/>
                    <a:gd name="T27" fmla="*/ 85 h 178"/>
                    <a:gd name="T28" fmla="*/ 399 w 489"/>
                    <a:gd name="T29" fmla="*/ 51 h 178"/>
                    <a:gd name="T30" fmla="*/ 426 w 489"/>
                    <a:gd name="T31" fmla="*/ 57 h 178"/>
                    <a:gd name="T32" fmla="*/ 480 w 489"/>
                    <a:gd name="T33" fmla="*/ 25 h 178"/>
                    <a:gd name="T34" fmla="*/ 489 w 489"/>
                    <a:gd name="T35" fmla="*/ 78 h 178"/>
                    <a:gd name="T36" fmla="*/ 450 w 489"/>
                    <a:gd name="T37" fmla="*/ 133 h 178"/>
                    <a:gd name="T38" fmla="*/ 359 w 489"/>
                    <a:gd name="T39" fmla="*/ 178 h 178"/>
                    <a:gd name="T40" fmla="*/ 297 w 489"/>
                    <a:gd name="T41" fmla="*/ 169 h 178"/>
                    <a:gd name="T42" fmla="*/ 255 w 489"/>
                    <a:gd name="T43" fmla="*/ 130 h 178"/>
                    <a:gd name="T44" fmla="*/ 219 w 489"/>
                    <a:gd name="T45" fmla="*/ 171 h 178"/>
                    <a:gd name="T46" fmla="*/ 203 w 489"/>
                    <a:gd name="T47" fmla="*/ 124 h 178"/>
                    <a:gd name="T48" fmla="*/ 177 w 489"/>
                    <a:gd name="T49" fmla="*/ 126 h 178"/>
                    <a:gd name="T50" fmla="*/ 141 w 489"/>
                    <a:gd name="T51" fmla="*/ 91 h 178"/>
                    <a:gd name="T52" fmla="*/ 63 w 489"/>
                    <a:gd name="T53" fmla="*/ 165 h 178"/>
                    <a:gd name="T54" fmla="*/ 41 w 489"/>
                    <a:gd name="T55" fmla="*/ 168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89" h="178">
                      <a:moveTo>
                        <a:pt x="41" y="168"/>
                      </a:moveTo>
                      <a:lnTo>
                        <a:pt x="26" y="118"/>
                      </a:lnTo>
                      <a:lnTo>
                        <a:pt x="0" y="106"/>
                      </a:lnTo>
                      <a:lnTo>
                        <a:pt x="54" y="51"/>
                      </a:lnTo>
                      <a:lnTo>
                        <a:pt x="47" y="21"/>
                      </a:lnTo>
                      <a:lnTo>
                        <a:pt x="66" y="0"/>
                      </a:lnTo>
                      <a:lnTo>
                        <a:pt x="125" y="3"/>
                      </a:lnTo>
                      <a:lnTo>
                        <a:pt x="176" y="52"/>
                      </a:lnTo>
                      <a:lnTo>
                        <a:pt x="198" y="31"/>
                      </a:lnTo>
                      <a:lnTo>
                        <a:pt x="257" y="49"/>
                      </a:lnTo>
                      <a:lnTo>
                        <a:pt x="302" y="16"/>
                      </a:lnTo>
                      <a:lnTo>
                        <a:pt x="324" y="27"/>
                      </a:lnTo>
                      <a:lnTo>
                        <a:pt x="308" y="72"/>
                      </a:lnTo>
                      <a:lnTo>
                        <a:pt x="353" y="85"/>
                      </a:lnTo>
                      <a:lnTo>
                        <a:pt x="399" y="51"/>
                      </a:lnTo>
                      <a:lnTo>
                        <a:pt x="426" y="57"/>
                      </a:lnTo>
                      <a:lnTo>
                        <a:pt x="480" y="25"/>
                      </a:lnTo>
                      <a:lnTo>
                        <a:pt x="489" y="78"/>
                      </a:lnTo>
                      <a:lnTo>
                        <a:pt x="450" y="133"/>
                      </a:lnTo>
                      <a:lnTo>
                        <a:pt x="359" y="178"/>
                      </a:lnTo>
                      <a:lnTo>
                        <a:pt x="297" y="169"/>
                      </a:lnTo>
                      <a:lnTo>
                        <a:pt x="255" y="130"/>
                      </a:lnTo>
                      <a:lnTo>
                        <a:pt x="219" y="171"/>
                      </a:lnTo>
                      <a:lnTo>
                        <a:pt x="203" y="124"/>
                      </a:lnTo>
                      <a:lnTo>
                        <a:pt x="177" y="126"/>
                      </a:lnTo>
                      <a:lnTo>
                        <a:pt x="141" y="91"/>
                      </a:lnTo>
                      <a:lnTo>
                        <a:pt x="63" y="165"/>
                      </a:lnTo>
                      <a:lnTo>
                        <a:pt x="41" y="168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Freeform 28">
                  <a:extLst>
                    <a:ext uri="{FF2B5EF4-FFF2-40B4-BE49-F238E27FC236}">
                      <a16:creationId xmlns:a16="http://schemas.microsoft.com/office/drawing/2014/main" id="{A0A5E476-1D4F-46DF-B8E9-41BE99DF9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843" y="3295761"/>
                  <a:ext cx="362479" cy="226351"/>
                </a:xfrm>
                <a:custGeom>
                  <a:avLst/>
                  <a:gdLst>
                    <a:gd name="T0" fmla="*/ 0 w 282"/>
                    <a:gd name="T1" fmla="*/ 121 h 175"/>
                    <a:gd name="T2" fmla="*/ 60 w 282"/>
                    <a:gd name="T3" fmla="*/ 138 h 175"/>
                    <a:gd name="T4" fmla="*/ 102 w 282"/>
                    <a:gd name="T5" fmla="*/ 106 h 175"/>
                    <a:gd name="T6" fmla="*/ 126 w 282"/>
                    <a:gd name="T7" fmla="*/ 117 h 175"/>
                    <a:gd name="T8" fmla="*/ 110 w 282"/>
                    <a:gd name="T9" fmla="*/ 163 h 175"/>
                    <a:gd name="T10" fmla="*/ 158 w 282"/>
                    <a:gd name="T11" fmla="*/ 175 h 175"/>
                    <a:gd name="T12" fmla="*/ 200 w 282"/>
                    <a:gd name="T13" fmla="*/ 141 h 175"/>
                    <a:gd name="T14" fmla="*/ 228 w 282"/>
                    <a:gd name="T15" fmla="*/ 147 h 175"/>
                    <a:gd name="T16" fmla="*/ 282 w 282"/>
                    <a:gd name="T17" fmla="*/ 114 h 175"/>
                    <a:gd name="T18" fmla="*/ 275 w 282"/>
                    <a:gd name="T19" fmla="*/ 39 h 175"/>
                    <a:gd name="T20" fmla="*/ 182 w 282"/>
                    <a:gd name="T21" fmla="*/ 37 h 175"/>
                    <a:gd name="T22" fmla="*/ 107 w 282"/>
                    <a:gd name="T23" fmla="*/ 61 h 175"/>
                    <a:gd name="T24" fmla="*/ 110 w 282"/>
                    <a:gd name="T25" fmla="*/ 0 h 175"/>
                    <a:gd name="T26" fmla="*/ 47 w 282"/>
                    <a:gd name="T27" fmla="*/ 45 h 175"/>
                    <a:gd name="T28" fmla="*/ 8 w 282"/>
                    <a:gd name="T29" fmla="*/ 25 h 175"/>
                    <a:gd name="T30" fmla="*/ 2 w 282"/>
                    <a:gd name="T31" fmla="*/ 73 h 175"/>
                    <a:gd name="T32" fmla="*/ 0 w 282"/>
                    <a:gd name="T33" fmla="*/ 121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2" h="175">
                      <a:moveTo>
                        <a:pt x="0" y="121"/>
                      </a:moveTo>
                      <a:lnTo>
                        <a:pt x="60" y="138"/>
                      </a:lnTo>
                      <a:lnTo>
                        <a:pt x="102" y="106"/>
                      </a:lnTo>
                      <a:lnTo>
                        <a:pt x="126" y="117"/>
                      </a:lnTo>
                      <a:lnTo>
                        <a:pt x="110" y="163"/>
                      </a:lnTo>
                      <a:lnTo>
                        <a:pt x="158" y="175"/>
                      </a:lnTo>
                      <a:lnTo>
                        <a:pt x="200" y="141"/>
                      </a:lnTo>
                      <a:lnTo>
                        <a:pt x="228" y="147"/>
                      </a:lnTo>
                      <a:lnTo>
                        <a:pt x="282" y="114"/>
                      </a:lnTo>
                      <a:lnTo>
                        <a:pt x="275" y="39"/>
                      </a:lnTo>
                      <a:lnTo>
                        <a:pt x="182" y="37"/>
                      </a:lnTo>
                      <a:lnTo>
                        <a:pt x="107" y="61"/>
                      </a:lnTo>
                      <a:lnTo>
                        <a:pt x="110" y="0"/>
                      </a:lnTo>
                      <a:lnTo>
                        <a:pt x="47" y="45"/>
                      </a:lnTo>
                      <a:lnTo>
                        <a:pt x="8" y="25"/>
                      </a:lnTo>
                      <a:lnTo>
                        <a:pt x="2" y="73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Freeform 29">
                  <a:extLst>
                    <a:ext uri="{FF2B5EF4-FFF2-40B4-BE49-F238E27FC236}">
                      <a16:creationId xmlns:a16="http://schemas.microsoft.com/office/drawing/2014/main" id="{D53EF6F0-6221-4349-AA8C-764A7B1188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83486" y="3182586"/>
                  <a:ext cx="347194" cy="190135"/>
                </a:xfrm>
                <a:custGeom>
                  <a:avLst/>
                  <a:gdLst>
                    <a:gd name="T0" fmla="*/ 0 w 269"/>
                    <a:gd name="T1" fmla="*/ 112 h 147"/>
                    <a:gd name="T2" fmla="*/ 41 w 269"/>
                    <a:gd name="T3" fmla="*/ 132 h 147"/>
                    <a:gd name="T4" fmla="*/ 104 w 269"/>
                    <a:gd name="T5" fmla="*/ 88 h 147"/>
                    <a:gd name="T6" fmla="*/ 101 w 269"/>
                    <a:gd name="T7" fmla="*/ 147 h 147"/>
                    <a:gd name="T8" fmla="*/ 174 w 269"/>
                    <a:gd name="T9" fmla="*/ 124 h 147"/>
                    <a:gd name="T10" fmla="*/ 269 w 269"/>
                    <a:gd name="T11" fmla="*/ 126 h 147"/>
                    <a:gd name="T12" fmla="*/ 267 w 269"/>
                    <a:gd name="T13" fmla="*/ 93 h 147"/>
                    <a:gd name="T14" fmla="*/ 242 w 269"/>
                    <a:gd name="T15" fmla="*/ 25 h 147"/>
                    <a:gd name="T16" fmla="*/ 206 w 269"/>
                    <a:gd name="T17" fmla="*/ 0 h 147"/>
                    <a:gd name="T18" fmla="*/ 152 w 269"/>
                    <a:gd name="T19" fmla="*/ 19 h 147"/>
                    <a:gd name="T20" fmla="*/ 105 w 269"/>
                    <a:gd name="T21" fmla="*/ 0 h 147"/>
                    <a:gd name="T22" fmla="*/ 71 w 269"/>
                    <a:gd name="T23" fmla="*/ 15 h 147"/>
                    <a:gd name="T24" fmla="*/ 0 w 269"/>
                    <a:gd name="T25" fmla="*/ 11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69" h="147">
                      <a:moveTo>
                        <a:pt x="0" y="112"/>
                      </a:moveTo>
                      <a:lnTo>
                        <a:pt x="41" y="132"/>
                      </a:lnTo>
                      <a:lnTo>
                        <a:pt x="104" y="88"/>
                      </a:lnTo>
                      <a:lnTo>
                        <a:pt x="101" y="147"/>
                      </a:lnTo>
                      <a:lnTo>
                        <a:pt x="174" y="124"/>
                      </a:lnTo>
                      <a:lnTo>
                        <a:pt x="269" y="126"/>
                      </a:lnTo>
                      <a:lnTo>
                        <a:pt x="267" y="93"/>
                      </a:lnTo>
                      <a:lnTo>
                        <a:pt x="242" y="25"/>
                      </a:lnTo>
                      <a:lnTo>
                        <a:pt x="206" y="0"/>
                      </a:lnTo>
                      <a:lnTo>
                        <a:pt x="152" y="19"/>
                      </a:lnTo>
                      <a:lnTo>
                        <a:pt x="105" y="0"/>
                      </a:lnTo>
                      <a:lnTo>
                        <a:pt x="71" y="15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6" name="Freeform 30">
                  <a:extLst>
                    <a:ext uri="{FF2B5EF4-FFF2-40B4-BE49-F238E27FC236}">
                      <a16:creationId xmlns:a16="http://schemas.microsoft.com/office/drawing/2014/main" id="{BEC5B09E-64F5-417F-A6D6-B9FB4D64B6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1779" y="2775153"/>
                  <a:ext cx="658359" cy="909932"/>
                </a:xfrm>
                <a:custGeom>
                  <a:avLst/>
                  <a:gdLst>
                    <a:gd name="T0" fmla="*/ 183 w 510"/>
                    <a:gd name="T1" fmla="*/ 0 h 705"/>
                    <a:gd name="T2" fmla="*/ 179 w 510"/>
                    <a:gd name="T3" fmla="*/ 67 h 705"/>
                    <a:gd name="T4" fmla="*/ 134 w 510"/>
                    <a:gd name="T5" fmla="*/ 113 h 705"/>
                    <a:gd name="T6" fmla="*/ 134 w 510"/>
                    <a:gd name="T7" fmla="*/ 158 h 705"/>
                    <a:gd name="T8" fmla="*/ 89 w 510"/>
                    <a:gd name="T9" fmla="*/ 203 h 705"/>
                    <a:gd name="T10" fmla="*/ 43 w 510"/>
                    <a:gd name="T11" fmla="*/ 249 h 705"/>
                    <a:gd name="T12" fmla="*/ 0 w 510"/>
                    <a:gd name="T13" fmla="*/ 313 h 705"/>
                    <a:gd name="T14" fmla="*/ 34 w 510"/>
                    <a:gd name="T15" fmla="*/ 315 h 705"/>
                    <a:gd name="T16" fmla="*/ 94 w 510"/>
                    <a:gd name="T17" fmla="*/ 373 h 705"/>
                    <a:gd name="T18" fmla="*/ 93 w 510"/>
                    <a:gd name="T19" fmla="*/ 430 h 705"/>
                    <a:gd name="T20" fmla="*/ 60 w 510"/>
                    <a:gd name="T21" fmla="*/ 477 h 705"/>
                    <a:gd name="T22" fmla="*/ 108 w 510"/>
                    <a:gd name="T23" fmla="*/ 541 h 705"/>
                    <a:gd name="T24" fmla="*/ 147 w 510"/>
                    <a:gd name="T25" fmla="*/ 525 h 705"/>
                    <a:gd name="T26" fmla="*/ 148 w 510"/>
                    <a:gd name="T27" fmla="*/ 552 h 705"/>
                    <a:gd name="T28" fmla="*/ 117 w 510"/>
                    <a:gd name="T29" fmla="*/ 609 h 705"/>
                    <a:gd name="T30" fmla="*/ 145 w 510"/>
                    <a:gd name="T31" fmla="*/ 642 h 705"/>
                    <a:gd name="T32" fmla="*/ 183 w 510"/>
                    <a:gd name="T33" fmla="*/ 705 h 705"/>
                    <a:gd name="T34" fmla="*/ 216 w 510"/>
                    <a:gd name="T35" fmla="*/ 702 h 705"/>
                    <a:gd name="T36" fmla="*/ 195 w 510"/>
                    <a:gd name="T37" fmla="*/ 651 h 705"/>
                    <a:gd name="T38" fmla="*/ 195 w 510"/>
                    <a:gd name="T39" fmla="*/ 598 h 705"/>
                    <a:gd name="T40" fmla="*/ 226 w 510"/>
                    <a:gd name="T41" fmla="*/ 517 h 705"/>
                    <a:gd name="T42" fmla="*/ 345 w 510"/>
                    <a:gd name="T43" fmla="*/ 432 h 705"/>
                    <a:gd name="T44" fmla="*/ 387 w 510"/>
                    <a:gd name="T45" fmla="*/ 448 h 705"/>
                    <a:gd name="T46" fmla="*/ 426 w 510"/>
                    <a:gd name="T47" fmla="*/ 436 h 705"/>
                    <a:gd name="T48" fmla="*/ 406 w 510"/>
                    <a:gd name="T49" fmla="*/ 364 h 705"/>
                    <a:gd name="T50" fmla="*/ 435 w 510"/>
                    <a:gd name="T51" fmla="*/ 343 h 705"/>
                    <a:gd name="T52" fmla="*/ 426 w 510"/>
                    <a:gd name="T53" fmla="*/ 235 h 705"/>
                    <a:gd name="T54" fmla="*/ 505 w 510"/>
                    <a:gd name="T55" fmla="*/ 183 h 705"/>
                    <a:gd name="T56" fmla="*/ 510 w 510"/>
                    <a:gd name="T57" fmla="*/ 138 h 705"/>
                    <a:gd name="T58" fmla="*/ 463 w 510"/>
                    <a:gd name="T59" fmla="*/ 142 h 705"/>
                    <a:gd name="T60" fmla="*/ 417 w 510"/>
                    <a:gd name="T61" fmla="*/ 105 h 705"/>
                    <a:gd name="T62" fmla="*/ 340 w 510"/>
                    <a:gd name="T63" fmla="*/ 127 h 705"/>
                    <a:gd name="T64" fmla="*/ 297 w 510"/>
                    <a:gd name="T65" fmla="*/ 168 h 705"/>
                    <a:gd name="T66" fmla="*/ 312 w 510"/>
                    <a:gd name="T67" fmla="*/ 85 h 705"/>
                    <a:gd name="T68" fmla="*/ 288 w 510"/>
                    <a:gd name="T69" fmla="*/ 37 h 705"/>
                    <a:gd name="T70" fmla="*/ 255 w 510"/>
                    <a:gd name="T71" fmla="*/ 51 h 705"/>
                    <a:gd name="T72" fmla="*/ 222 w 510"/>
                    <a:gd name="T73" fmla="*/ 16 h 705"/>
                    <a:gd name="T74" fmla="*/ 183 w 510"/>
                    <a:gd name="T75" fmla="*/ 0 h 7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10" h="705">
                      <a:moveTo>
                        <a:pt x="183" y="0"/>
                      </a:moveTo>
                      <a:lnTo>
                        <a:pt x="179" y="67"/>
                      </a:lnTo>
                      <a:lnTo>
                        <a:pt x="134" y="113"/>
                      </a:lnTo>
                      <a:lnTo>
                        <a:pt x="134" y="158"/>
                      </a:lnTo>
                      <a:lnTo>
                        <a:pt x="89" y="203"/>
                      </a:lnTo>
                      <a:lnTo>
                        <a:pt x="43" y="249"/>
                      </a:lnTo>
                      <a:lnTo>
                        <a:pt x="0" y="313"/>
                      </a:lnTo>
                      <a:lnTo>
                        <a:pt x="34" y="315"/>
                      </a:lnTo>
                      <a:lnTo>
                        <a:pt x="94" y="373"/>
                      </a:lnTo>
                      <a:lnTo>
                        <a:pt x="93" y="430"/>
                      </a:lnTo>
                      <a:lnTo>
                        <a:pt x="60" y="477"/>
                      </a:lnTo>
                      <a:lnTo>
                        <a:pt x="108" y="541"/>
                      </a:lnTo>
                      <a:lnTo>
                        <a:pt x="147" y="525"/>
                      </a:lnTo>
                      <a:lnTo>
                        <a:pt x="148" y="552"/>
                      </a:lnTo>
                      <a:lnTo>
                        <a:pt x="117" y="609"/>
                      </a:lnTo>
                      <a:lnTo>
                        <a:pt x="145" y="642"/>
                      </a:lnTo>
                      <a:lnTo>
                        <a:pt x="183" y="705"/>
                      </a:lnTo>
                      <a:lnTo>
                        <a:pt x="216" y="702"/>
                      </a:lnTo>
                      <a:lnTo>
                        <a:pt x="195" y="651"/>
                      </a:lnTo>
                      <a:lnTo>
                        <a:pt x="195" y="598"/>
                      </a:lnTo>
                      <a:lnTo>
                        <a:pt x="226" y="517"/>
                      </a:lnTo>
                      <a:lnTo>
                        <a:pt x="345" y="432"/>
                      </a:lnTo>
                      <a:lnTo>
                        <a:pt x="387" y="448"/>
                      </a:lnTo>
                      <a:lnTo>
                        <a:pt x="426" y="436"/>
                      </a:lnTo>
                      <a:lnTo>
                        <a:pt x="406" y="364"/>
                      </a:lnTo>
                      <a:lnTo>
                        <a:pt x="435" y="343"/>
                      </a:lnTo>
                      <a:lnTo>
                        <a:pt x="426" y="235"/>
                      </a:lnTo>
                      <a:lnTo>
                        <a:pt x="505" y="183"/>
                      </a:lnTo>
                      <a:lnTo>
                        <a:pt x="510" y="138"/>
                      </a:lnTo>
                      <a:lnTo>
                        <a:pt x="463" y="142"/>
                      </a:lnTo>
                      <a:lnTo>
                        <a:pt x="417" y="105"/>
                      </a:lnTo>
                      <a:lnTo>
                        <a:pt x="340" y="127"/>
                      </a:lnTo>
                      <a:lnTo>
                        <a:pt x="297" y="168"/>
                      </a:lnTo>
                      <a:lnTo>
                        <a:pt x="312" y="85"/>
                      </a:lnTo>
                      <a:lnTo>
                        <a:pt x="288" y="37"/>
                      </a:lnTo>
                      <a:lnTo>
                        <a:pt x="255" y="51"/>
                      </a:lnTo>
                      <a:lnTo>
                        <a:pt x="222" y="16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Freeform 31">
                  <a:extLst>
                    <a:ext uri="{FF2B5EF4-FFF2-40B4-BE49-F238E27FC236}">
                      <a16:creationId xmlns:a16="http://schemas.microsoft.com/office/drawing/2014/main" id="{56547DA1-74A2-4982-B866-BCB8476EB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1803" y="2952839"/>
                  <a:ext cx="546994" cy="814864"/>
                </a:xfrm>
                <a:custGeom>
                  <a:avLst/>
                  <a:gdLst>
                    <a:gd name="T0" fmla="*/ 372 w 425"/>
                    <a:gd name="T1" fmla="*/ 21 h 630"/>
                    <a:gd name="T2" fmla="*/ 317 w 425"/>
                    <a:gd name="T3" fmla="*/ 0 h 630"/>
                    <a:gd name="T4" fmla="*/ 314 w 425"/>
                    <a:gd name="T5" fmla="*/ 43 h 630"/>
                    <a:gd name="T6" fmla="*/ 233 w 425"/>
                    <a:gd name="T7" fmla="*/ 96 h 630"/>
                    <a:gd name="T8" fmla="*/ 242 w 425"/>
                    <a:gd name="T9" fmla="*/ 204 h 630"/>
                    <a:gd name="T10" fmla="*/ 213 w 425"/>
                    <a:gd name="T11" fmla="*/ 225 h 630"/>
                    <a:gd name="T12" fmla="*/ 231 w 425"/>
                    <a:gd name="T13" fmla="*/ 297 h 630"/>
                    <a:gd name="T14" fmla="*/ 197 w 425"/>
                    <a:gd name="T15" fmla="*/ 312 h 630"/>
                    <a:gd name="T16" fmla="*/ 152 w 425"/>
                    <a:gd name="T17" fmla="*/ 294 h 630"/>
                    <a:gd name="T18" fmla="*/ 33 w 425"/>
                    <a:gd name="T19" fmla="*/ 379 h 630"/>
                    <a:gd name="T20" fmla="*/ 0 w 425"/>
                    <a:gd name="T21" fmla="*/ 462 h 630"/>
                    <a:gd name="T22" fmla="*/ 2 w 425"/>
                    <a:gd name="T23" fmla="*/ 516 h 630"/>
                    <a:gd name="T24" fmla="*/ 39 w 425"/>
                    <a:gd name="T25" fmla="*/ 600 h 630"/>
                    <a:gd name="T26" fmla="*/ 81 w 425"/>
                    <a:gd name="T27" fmla="*/ 630 h 630"/>
                    <a:gd name="T28" fmla="*/ 123 w 425"/>
                    <a:gd name="T29" fmla="*/ 595 h 630"/>
                    <a:gd name="T30" fmla="*/ 153 w 425"/>
                    <a:gd name="T31" fmla="*/ 600 h 630"/>
                    <a:gd name="T32" fmla="*/ 189 w 425"/>
                    <a:gd name="T33" fmla="*/ 544 h 630"/>
                    <a:gd name="T34" fmla="*/ 168 w 425"/>
                    <a:gd name="T35" fmla="*/ 520 h 630"/>
                    <a:gd name="T36" fmla="*/ 200 w 425"/>
                    <a:gd name="T37" fmla="*/ 495 h 630"/>
                    <a:gd name="T38" fmla="*/ 261 w 425"/>
                    <a:gd name="T39" fmla="*/ 522 h 630"/>
                    <a:gd name="T40" fmla="*/ 293 w 425"/>
                    <a:gd name="T41" fmla="*/ 498 h 630"/>
                    <a:gd name="T42" fmla="*/ 315 w 425"/>
                    <a:gd name="T43" fmla="*/ 507 h 630"/>
                    <a:gd name="T44" fmla="*/ 357 w 425"/>
                    <a:gd name="T45" fmla="*/ 459 h 630"/>
                    <a:gd name="T46" fmla="*/ 411 w 425"/>
                    <a:gd name="T47" fmla="*/ 405 h 630"/>
                    <a:gd name="T48" fmla="*/ 404 w 425"/>
                    <a:gd name="T49" fmla="*/ 376 h 630"/>
                    <a:gd name="T50" fmla="*/ 422 w 425"/>
                    <a:gd name="T51" fmla="*/ 352 h 630"/>
                    <a:gd name="T52" fmla="*/ 425 w 425"/>
                    <a:gd name="T53" fmla="*/ 318 h 630"/>
                    <a:gd name="T54" fmla="*/ 390 w 425"/>
                    <a:gd name="T55" fmla="*/ 291 h 630"/>
                    <a:gd name="T56" fmla="*/ 390 w 425"/>
                    <a:gd name="T57" fmla="*/ 133 h 630"/>
                    <a:gd name="T58" fmla="*/ 359 w 425"/>
                    <a:gd name="T59" fmla="*/ 66 h 630"/>
                    <a:gd name="T60" fmla="*/ 372 w 425"/>
                    <a:gd name="T61" fmla="*/ 21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25" h="630">
                      <a:moveTo>
                        <a:pt x="372" y="21"/>
                      </a:moveTo>
                      <a:lnTo>
                        <a:pt x="317" y="0"/>
                      </a:lnTo>
                      <a:lnTo>
                        <a:pt x="314" y="43"/>
                      </a:lnTo>
                      <a:lnTo>
                        <a:pt x="233" y="96"/>
                      </a:lnTo>
                      <a:lnTo>
                        <a:pt x="242" y="204"/>
                      </a:lnTo>
                      <a:lnTo>
                        <a:pt x="213" y="225"/>
                      </a:lnTo>
                      <a:lnTo>
                        <a:pt x="231" y="297"/>
                      </a:lnTo>
                      <a:lnTo>
                        <a:pt x="197" y="312"/>
                      </a:lnTo>
                      <a:lnTo>
                        <a:pt x="152" y="294"/>
                      </a:lnTo>
                      <a:lnTo>
                        <a:pt x="33" y="379"/>
                      </a:lnTo>
                      <a:lnTo>
                        <a:pt x="0" y="462"/>
                      </a:lnTo>
                      <a:lnTo>
                        <a:pt x="2" y="516"/>
                      </a:lnTo>
                      <a:lnTo>
                        <a:pt x="39" y="600"/>
                      </a:lnTo>
                      <a:lnTo>
                        <a:pt x="81" y="630"/>
                      </a:lnTo>
                      <a:lnTo>
                        <a:pt x="123" y="595"/>
                      </a:lnTo>
                      <a:lnTo>
                        <a:pt x="153" y="600"/>
                      </a:lnTo>
                      <a:lnTo>
                        <a:pt x="189" y="544"/>
                      </a:lnTo>
                      <a:lnTo>
                        <a:pt x="168" y="520"/>
                      </a:lnTo>
                      <a:lnTo>
                        <a:pt x="200" y="495"/>
                      </a:lnTo>
                      <a:lnTo>
                        <a:pt x="261" y="522"/>
                      </a:lnTo>
                      <a:lnTo>
                        <a:pt x="293" y="498"/>
                      </a:lnTo>
                      <a:lnTo>
                        <a:pt x="315" y="507"/>
                      </a:lnTo>
                      <a:lnTo>
                        <a:pt x="357" y="459"/>
                      </a:lnTo>
                      <a:lnTo>
                        <a:pt x="411" y="405"/>
                      </a:lnTo>
                      <a:lnTo>
                        <a:pt x="404" y="376"/>
                      </a:lnTo>
                      <a:lnTo>
                        <a:pt x="422" y="352"/>
                      </a:lnTo>
                      <a:lnTo>
                        <a:pt x="425" y="318"/>
                      </a:lnTo>
                      <a:lnTo>
                        <a:pt x="390" y="291"/>
                      </a:lnTo>
                      <a:lnTo>
                        <a:pt x="390" y="133"/>
                      </a:lnTo>
                      <a:lnTo>
                        <a:pt x="359" y="66"/>
                      </a:lnTo>
                      <a:lnTo>
                        <a:pt x="372" y="2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Freeform 32">
                  <a:extLst>
                    <a:ext uri="{FF2B5EF4-FFF2-40B4-BE49-F238E27FC236}">
                      <a16:creationId xmlns:a16="http://schemas.microsoft.com/office/drawing/2014/main" id="{99F3C006-2CD1-4BE9-AF8A-A21694D3E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0361" y="2951707"/>
                  <a:ext cx="399601" cy="527398"/>
                </a:xfrm>
                <a:custGeom>
                  <a:avLst/>
                  <a:gdLst>
                    <a:gd name="T0" fmla="*/ 14 w 309"/>
                    <a:gd name="T1" fmla="*/ 23 h 408"/>
                    <a:gd name="T2" fmla="*/ 63 w 309"/>
                    <a:gd name="T3" fmla="*/ 0 h 408"/>
                    <a:gd name="T4" fmla="*/ 96 w 309"/>
                    <a:gd name="T5" fmla="*/ 6 h 408"/>
                    <a:gd name="T6" fmla="*/ 167 w 309"/>
                    <a:gd name="T7" fmla="*/ 45 h 408"/>
                    <a:gd name="T8" fmla="*/ 210 w 309"/>
                    <a:gd name="T9" fmla="*/ 83 h 408"/>
                    <a:gd name="T10" fmla="*/ 261 w 309"/>
                    <a:gd name="T11" fmla="*/ 135 h 408"/>
                    <a:gd name="T12" fmla="*/ 309 w 309"/>
                    <a:gd name="T13" fmla="*/ 180 h 408"/>
                    <a:gd name="T14" fmla="*/ 273 w 309"/>
                    <a:gd name="T15" fmla="*/ 192 h 408"/>
                    <a:gd name="T16" fmla="*/ 204 w 309"/>
                    <a:gd name="T17" fmla="*/ 290 h 408"/>
                    <a:gd name="T18" fmla="*/ 198 w 309"/>
                    <a:gd name="T19" fmla="*/ 341 h 408"/>
                    <a:gd name="T20" fmla="*/ 197 w 309"/>
                    <a:gd name="T21" fmla="*/ 387 h 408"/>
                    <a:gd name="T22" fmla="*/ 177 w 309"/>
                    <a:gd name="T23" fmla="*/ 408 h 408"/>
                    <a:gd name="T24" fmla="*/ 122 w 309"/>
                    <a:gd name="T25" fmla="*/ 357 h 408"/>
                    <a:gd name="T26" fmla="*/ 65 w 309"/>
                    <a:gd name="T27" fmla="*/ 356 h 408"/>
                    <a:gd name="T28" fmla="*/ 69 w 309"/>
                    <a:gd name="T29" fmla="*/ 318 h 408"/>
                    <a:gd name="T30" fmla="*/ 32 w 309"/>
                    <a:gd name="T31" fmla="*/ 293 h 408"/>
                    <a:gd name="T32" fmla="*/ 33 w 309"/>
                    <a:gd name="T33" fmla="*/ 134 h 408"/>
                    <a:gd name="T34" fmla="*/ 0 w 309"/>
                    <a:gd name="T35" fmla="*/ 63 h 408"/>
                    <a:gd name="T36" fmla="*/ 14 w 309"/>
                    <a:gd name="T37" fmla="*/ 23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9" h="408">
                      <a:moveTo>
                        <a:pt x="14" y="23"/>
                      </a:moveTo>
                      <a:lnTo>
                        <a:pt x="63" y="0"/>
                      </a:lnTo>
                      <a:lnTo>
                        <a:pt x="96" y="6"/>
                      </a:lnTo>
                      <a:lnTo>
                        <a:pt x="167" y="45"/>
                      </a:lnTo>
                      <a:lnTo>
                        <a:pt x="210" y="83"/>
                      </a:lnTo>
                      <a:lnTo>
                        <a:pt x="261" y="135"/>
                      </a:lnTo>
                      <a:lnTo>
                        <a:pt x="309" y="180"/>
                      </a:lnTo>
                      <a:lnTo>
                        <a:pt x="273" y="192"/>
                      </a:lnTo>
                      <a:lnTo>
                        <a:pt x="204" y="290"/>
                      </a:lnTo>
                      <a:lnTo>
                        <a:pt x="198" y="341"/>
                      </a:lnTo>
                      <a:lnTo>
                        <a:pt x="197" y="387"/>
                      </a:lnTo>
                      <a:lnTo>
                        <a:pt x="177" y="408"/>
                      </a:lnTo>
                      <a:lnTo>
                        <a:pt x="122" y="357"/>
                      </a:lnTo>
                      <a:lnTo>
                        <a:pt x="65" y="356"/>
                      </a:lnTo>
                      <a:lnTo>
                        <a:pt x="69" y="318"/>
                      </a:lnTo>
                      <a:lnTo>
                        <a:pt x="32" y="293"/>
                      </a:lnTo>
                      <a:lnTo>
                        <a:pt x="33" y="134"/>
                      </a:lnTo>
                      <a:lnTo>
                        <a:pt x="0" y="63"/>
                      </a:lnTo>
                      <a:lnTo>
                        <a:pt x="14" y="2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pt-BR" sz="900" kern="0" dirty="0">
                    <a:solidFill>
                      <a:srgbClr val="92D05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Freeform 33">
                  <a:extLst>
                    <a:ext uri="{FF2B5EF4-FFF2-40B4-BE49-F238E27FC236}">
                      <a16:creationId xmlns:a16="http://schemas.microsoft.com/office/drawing/2014/main" id="{F0E8A9BD-4E8A-4077-B5A0-27D924E4EF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98583" y="2414123"/>
                  <a:ext cx="1249026" cy="1205320"/>
                </a:xfrm>
                <a:custGeom>
                  <a:avLst/>
                  <a:gdLst>
                    <a:gd name="T0" fmla="*/ 49 w 928"/>
                    <a:gd name="T1" fmla="*/ 67 h 893"/>
                    <a:gd name="T2" fmla="*/ 8 w 928"/>
                    <a:gd name="T3" fmla="*/ 104 h 893"/>
                    <a:gd name="T4" fmla="*/ 0 w 928"/>
                    <a:gd name="T5" fmla="*/ 169 h 893"/>
                    <a:gd name="T6" fmla="*/ 13 w 928"/>
                    <a:gd name="T7" fmla="*/ 250 h 893"/>
                    <a:gd name="T8" fmla="*/ 65 w 928"/>
                    <a:gd name="T9" fmla="*/ 271 h 893"/>
                    <a:gd name="T10" fmla="*/ 78 w 928"/>
                    <a:gd name="T11" fmla="*/ 299 h 893"/>
                    <a:gd name="T12" fmla="*/ 129 w 928"/>
                    <a:gd name="T13" fmla="*/ 308 h 893"/>
                    <a:gd name="T14" fmla="*/ 192 w 928"/>
                    <a:gd name="T15" fmla="*/ 366 h 893"/>
                    <a:gd name="T16" fmla="*/ 111 w 928"/>
                    <a:gd name="T17" fmla="*/ 525 h 893"/>
                    <a:gd name="T18" fmla="*/ 65 w 928"/>
                    <a:gd name="T19" fmla="*/ 638 h 893"/>
                    <a:gd name="T20" fmla="*/ 28 w 928"/>
                    <a:gd name="T21" fmla="*/ 676 h 893"/>
                    <a:gd name="T22" fmla="*/ 55 w 928"/>
                    <a:gd name="T23" fmla="*/ 721 h 893"/>
                    <a:gd name="T24" fmla="*/ 97 w 928"/>
                    <a:gd name="T25" fmla="*/ 775 h 893"/>
                    <a:gd name="T26" fmla="*/ 86 w 928"/>
                    <a:gd name="T27" fmla="*/ 818 h 893"/>
                    <a:gd name="T28" fmla="*/ 126 w 928"/>
                    <a:gd name="T29" fmla="*/ 844 h 893"/>
                    <a:gd name="T30" fmla="*/ 152 w 928"/>
                    <a:gd name="T31" fmla="*/ 874 h 893"/>
                    <a:gd name="T32" fmla="*/ 189 w 928"/>
                    <a:gd name="T33" fmla="*/ 851 h 893"/>
                    <a:gd name="T34" fmla="*/ 629 w 928"/>
                    <a:gd name="T35" fmla="*/ 893 h 893"/>
                    <a:gd name="T36" fmla="*/ 714 w 928"/>
                    <a:gd name="T37" fmla="*/ 768 h 893"/>
                    <a:gd name="T38" fmla="*/ 700 w 928"/>
                    <a:gd name="T39" fmla="*/ 733 h 893"/>
                    <a:gd name="T40" fmla="*/ 706 w 928"/>
                    <a:gd name="T41" fmla="*/ 699 h 893"/>
                    <a:gd name="T42" fmla="*/ 761 w 928"/>
                    <a:gd name="T43" fmla="*/ 646 h 893"/>
                    <a:gd name="T44" fmla="*/ 781 w 928"/>
                    <a:gd name="T45" fmla="*/ 604 h 893"/>
                    <a:gd name="T46" fmla="*/ 753 w 928"/>
                    <a:gd name="T47" fmla="*/ 569 h 893"/>
                    <a:gd name="T48" fmla="*/ 795 w 928"/>
                    <a:gd name="T49" fmla="*/ 506 h 893"/>
                    <a:gd name="T50" fmla="*/ 885 w 928"/>
                    <a:gd name="T51" fmla="*/ 417 h 893"/>
                    <a:gd name="T52" fmla="*/ 882 w 928"/>
                    <a:gd name="T53" fmla="*/ 377 h 893"/>
                    <a:gd name="T54" fmla="*/ 927 w 928"/>
                    <a:gd name="T55" fmla="*/ 330 h 893"/>
                    <a:gd name="T56" fmla="*/ 928 w 928"/>
                    <a:gd name="T57" fmla="*/ 268 h 893"/>
                    <a:gd name="T58" fmla="*/ 847 w 928"/>
                    <a:gd name="T59" fmla="*/ 236 h 893"/>
                    <a:gd name="T60" fmla="*/ 781 w 928"/>
                    <a:gd name="T61" fmla="*/ 262 h 893"/>
                    <a:gd name="T62" fmla="*/ 710 w 928"/>
                    <a:gd name="T63" fmla="*/ 334 h 893"/>
                    <a:gd name="T64" fmla="*/ 655 w 928"/>
                    <a:gd name="T65" fmla="*/ 320 h 893"/>
                    <a:gd name="T66" fmla="*/ 612 w 928"/>
                    <a:gd name="T67" fmla="*/ 325 h 893"/>
                    <a:gd name="T68" fmla="*/ 589 w 928"/>
                    <a:gd name="T69" fmla="*/ 333 h 893"/>
                    <a:gd name="T70" fmla="*/ 537 w 928"/>
                    <a:gd name="T71" fmla="*/ 350 h 893"/>
                    <a:gd name="T72" fmla="*/ 597 w 928"/>
                    <a:gd name="T73" fmla="*/ 311 h 893"/>
                    <a:gd name="T74" fmla="*/ 598 w 928"/>
                    <a:gd name="T75" fmla="*/ 270 h 893"/>
                    <a:gd name="T76" fmla="*/ 588 w 928"/>
                    <a:gd name="T77" fmla="*/ 216 h 893"/>
                    <a:gd name="T78" fmla="*/ 649 w 928"/>
                    <a:gd name="T79" fmla="*/ 182 h 893"/>
                    <a:gd name="T80" fmla="*/ 678 w 928"/>
                    <a:gd name="T81" fmla="*/ 206 h 893"/>
                    <a:gd name="T82" fmla="*/ 730 w 928"/>
                    <a:gd name="T83" fmla="*/ 185 h 893"/>
                    <a:gd name="T84" fmla="*/ 757 w 928"/>
                    <a:gd name="T85" fmla="*/ 219 h 893"/>
                    <a:gd name="T86" fmla="*/ 756 w 928"/>
                    <a:gd name="T87" fmla="*/ 258 h 893"/>
                    <a:gd name="T88" fmla="*/ 712 w 928"/>
                    <a:gd name="T89" fmla="*/ 305 h 893"/>
                    <a:gd name="T90" fmla="*/ 670 w 928"/>
                    <a:gd name="T91" fmla="*/ 296 h 893"/>
                    <a:gd name="T92" fmla="*/ 621 w 928"/>
                    <a:gd name="T93" fmla="*/ 302 h 893"/>
                    <a:gd name="T94" fmla="*/ 577 w 928"/>
                    <a:gd name="T95" fmla="*/ 274 h 893"/>
                    <a:gd name="T96" fmla="*/ 499 w 928"/>
                    <a:gd name="T97" fmla="*/ 277 h 893"/>
                    <a:gd name="T98" fmla="*/ 433 w 928"/>
                    <a:gd name="T99" fmla="*/ 179 h 893"/>
                    <a:gd name="T100" fmla="*/ 393 w 928"/>
                    <a:gd name="T101" fmla="*/ 90 h 893"/>
                    <a:gd name="T102" fmla="*/ 319 w 928"/>
                    <a:gd name="T103" fmla="*/ 49 h 893"/>
                    <a:gd name="T104" fmla="*/ 292 w 928"/>
                    <a:gd name="T105" fmla="*/ 0 h 893"/>
                    <a:gd name="T106" fmla="*/ 223 w 928"/>
                    <a:gd name="T107" fmla="*/ 4 h 893"/>
                    <a:gd name="T108" fmla="*/ 217 w 928"/>
                    <a:gd name="T109" fmla="*/ 37 h 893"/>
                    <a:gd name="T110" fmla="*/ 170 w 928"/>
                    <a:gd name="T111" fmla="*/ 56 h 893"/>
                    <a:gd name="T112" fmla="*/ 140 w 928"/>
                    <a:gd name="T113" fmla="*/ 40 h 893"/>
                    <a:gd name="T114" fmla="*/ 101 w 928"/>
                    <a:gd name="T115" fmla="*/ 58 h 893"/>
                    <a:gd name="T116" fmla="*/ 49 w 928"/>
                    <a:gd name="T117" fmla="*/ 67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928" h="893">
                      <a:moveTo>
                        <a:pt x="49" y="67"/>
                      </a:moveTo>
                      <a:lnTo>
                        <a:pt x="8" y="104"/>
                      </a:lnTo>
                      <a:lnTo>
                        <a:pt x="0" y="169"/>
                      </a:lnTo>
                      <a:lnTo>
                        <a:pt x="13" y="250"/>
                      </a:lnTo>
                      <a:lnTo>
                        <a:pt x="65" y="271"/>
                      </a:lnTo>
                      <a:lnTo>
                        <a:pt x="78" y="299"/>
                      </a:lnTo>
                      <a:lnTo>
                        <a:pt x="129" y="308"/>
                      </a:lnTo>
                      <a:lnTo>
                        <a:pt x="192" y="366"/>
                      </a:lnTo>
                      <a:lnTo>
                        <a:pt x="111" y="525"/>
                      </a:lnTo>
                      <a:lnTo>
                        <a:pt x="65" y="638"/>
                      </a:lnTo>
                      <a:lnTo>
                        <a:pt x="28" y="676"/>
                      </a:lnTo>
                      <a:lnTo>
                        <a:pt x="55" y="721"/>
                      </a:lnTo>
                      <a:lnTo>
                        <a:pt x="97" y="775"/>
                      </a:lnTo>
                      <a:lnTo>
                        <a:pt x="86" y="818"/>
                      </a:lnTo>
                      <a:lnTo>
                        <a:pt x="126" y="844"/>
                      </a:lnTo>
                      <a:lnTo>
                        <a:pt x="152" y="874"/>
                      </a:lnTo>
                      <a:lnTo>
                        <a:pt x="189" y="851"/>
                      </a:lnTo>
                      <a:lnTo>
                        <a:pt x="629" y="893"/>
                      </a:lnTo>
                      <a:lnTo>
                        <a:pt x="714" y="768"/>
                      </a:lnTo>
                      <a:lnTo>
                        <a:pt x="700" y="733"/>
                      </a:lnTo>
                      <a:lnTo>
                        <a:pt x="706" y="699"/>
                      </a:lnTo>
                      <a:lnTo>
                        <a:pt x="761" y="646"/>
                      </a:lnTo>
                      <a:lnTo>
                        <a:pt x="781" y="604"/>
                      </a:lnTo>
                      <a:lnTo>
                        <a:pt x="753" y="569"/>
                      </a:lnTo>
                      <a:lnTo>
                        <a:pt x="795" y="506"/>
                      </a:lnTo>
                      <a:lnTo>
                        <a:pt x="885" y="417"/>
                      </a:lnTo>
                      <a:lnTo>
                        <a:pt x="882" y="377"/>
                      </a:lnTo>
                      <a:lnTo>
                        <a:pt x="927" y="330"/>
                      </a:lnTo>
                      <a:lnTo>
                        <a:pt x="928" y="268"/>
                      </a:lnTo>
                      <a:lnTo>
                        <a:pt x="847" y="236"/>
                      </a:lnTo>
                      <a:lnTo>
                        <a:pt x="781" y="262"/>
                      </a:lnTo>
                      <a:lnTo>
                        <a:pt x="710" y="334"/>
                      </a:lnTo>
                      <a:lnTo>
                        <a:pt x="655" y="320"/>
                      </a:lnTo>
                      <a:lnTo>
                        <a:pt x="612" y="325"/>
                      </a:lnTo>
                      <a:lnTo>
                        <a:pt x="589" y="333"/>
                      </a:lnTo>
                      <a:lnTo>
                        <a:pt x="537" y="350"/>
                      </a:lnTo>
                      <a:lnTo>
                        <a:pt x="597" y="311"/>
                      </a:lnTo>
                      <a:lnTo>
                        <a:pt x="598" y="270"/>
                      </a:lnTo>
                      <a:lnTo>
                        <a:pt x="588" y="216"/>
                      </a:lnTo>
                      <a:lnTo>
                        <a:pt x="649" y="182"/>
                      </a:lnTo>
                      <a:lnTo>
                        <a:pt x="678" y="206"/>
                      </a:lnTo>
                      <a:lnTo>
                        <a:pt x="730" y="185"/>
                      </a:lnTo>
                      <a:lnTo>
                        <a:pt x="757" y="219"/>
                      </a:lnTo>
                      <a:lnTo>
                        <a:pt x="756" y="258"/>
                      </a:lnTo>
                      <a:lnTo>
                        <a:pt x="712" y="305"/>
                      </a:lnTo>
                      <a:lnTo>
                        <a:pt x="670" y="296"/>
                      </a:lnTo>
                      <a:lnTo>
                        <a:pt x="621" y="302"/>
                      </a:lnTo>
                      <a:lnTo>
                        <a:pt x="577" y="274"/>
                      </a:lnTo>
                      <a:lnTo>
                        <a:pt x="499" y="277"/>
                      </a:lnTo>
                      <a:lnTo>
                        <a:pt x="433" y="179"/>
                      </a:lnTo>
                      <a:lnTo>
                        <a:pt x="393" y="90"/>
                      </a:lnTo>
                      <a:lnTo>
                        <a:pt x="319" y="49"/>
                      </a:lnTo>
                      <a:lnTo>
                        <a:pt x="292" y="0"/>
                      </a:lnTo>
                      <a:lnTo>
                        <a:pt x="223" y="4"/>
                      </a:lnTo>
                      <a:lnTo>
                        <a:pt x="217" y="37"/>
                      </a:lnTo>
                      <a:lnTo>
                        <a:pt x="170" y="56"/>
                      </a:lnTo>
                      <a:lnTo>
                        <a:pt x="140" y="40"/>
                      </a:lnTo>
                      <a:lnTo>
                        <a:pt x="101" y="58"/>
                      </a:lnTo>
                      <a:lnTo>
                        <a:pt x="49" y="6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Freeform 37">
                  <a:extLst>
                    <a:ext uri="{FF2B5EF4-FFF2-40B4-BE49-F238E27FC236}">
                      <a16:creationId xmlns:a16="http://schemas.microsoft.com/office/drawing/2014/main" id="{C59B969F-6F5E-43FB-B996-CE5F9AB38E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0542" y="2240965"/>
                  <a:ext cx="473844" cy="548901"/>
                </a:xfrm>
                <a:custGeom>
                  <a:avLst/>
                  <a:gdLst>
                    <a:gd name="T0" fmla="*/ 184 w 367"/>
                    <a:gd name="T1" fmla="*/ 132 h 424"/>
                    <a:gd name="T2" fmla="*/ 84 w 367"/>
                    <a:gd name="T3" fmla="*/ 163 h 424"/>
                    <a:gd name="T4" fmla="*/ 0 w 367"/>
                    <a:gd name="T5" fmla="*/ 136 h 424"/>
                    <a:gd name="T6" fmla="*/ 24 w 367"/>
                    <a:gd name="T7" fmla="*/ 184 h 424"/>
                    <a:gd name="T8" fmla="*/ 105 w 367"/>
                    <a:gd name="T9" fmla="*/ 226 h 424"/>
                    <a:gd name="T10" fmla="*/ 147 w 367"/>
                    <a:gd name="T11" fmla="*/ 322 h 424"/>
                    <a:gd name="T12" fmla="*/ 217 w 367"/>
                    <a:gd name="T13" fmla="*/ 424 h 424"/>
                    <a:gd name="T14" fmla="*/ 238 w 367"/>
                    <a:gd name="T15" fmla="*/ 421 h 424"/>
                    <a:gd name="T16" fmla="*/ 268 w 367"/>
                    <a:gd name="T17" fmla="*/ 351 h 424"/>
                    <a:gd name="T18" fmla="*/ 334 w 367"/>
                    <a:gd name="T19" fmla="*/ 298 h 424"/>
                    <a:gd name="T20" fmla="*/ 367 w 367"/>
                    <a:gd name="T21" fmla="*/ 210 h 424"/>
                    <a:gd name="T22" fmla="*/ 328 w 367"/>
                    <a:gd name="T23" fmla="*/ 163 h 424"/>
                    <a:gd name="T24" fmla="*/ 286 w 367"/>
                    <a:gd name="T25" fmla="*/ 81 h 424"/>
                    <a:gd name="T26" fmla="*/ 280 w 367"/>
                    <a:gd name="T27" fmla="*/ 0 h 424"/>
                    <a:gd name="T28" fmla="*/ 217 w 367"/>
                    <a:gd name="T29" fmla="*/ 39 h 424"/>
                    <a:gd name="T30" fmla="*/ 184 w 367"/>
                    <a:gd name="T31" fmla="*/ 13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7" h="424">
                      <a:moveTo>
                        <a:pt x="184" y="132"/>
                      </a:moveTo>
                      <a:lnTo>
                        <a:pt x="84" y="163"/>
                      </a:lnTo>
                      <a:lnTo>
                        <a:pt x="0" y="136"/>
                      </a:lnTo>
                      <a:lnTo>
                        <a:pt x="24" y="184"/>
                      </a:lnTo>
                      <a:lnTo>
                        <a:pt x="105" y="226"/>
                      </a:lnTo>
                      <a:lnTo>
                        <a:pt x="147" y="322"/>
                      </a:lnTo>
                      <a:lnTo>
                        <a:pt x="217" y="424"/>
                      </a:lnTo>
                      <a:lnTo>
                        <a:pt x="238" y="421"/>
                      </a:lnTo>
                      <a:lnTo>
                        <a:pt x="268" y="351"/>
                      </a:lnTo>
                      <a:lnTo>
                        <a:pt x="334" y="298"/>
                      </a:lnTo>
                      <a:lnTo>
                        <a:pt x="367" y="210"/>
                      </a:lnTo>
                      <a:lnTo>
                        <a:pt x="328" y="163"/>
                      </a:lnTo>
                      <a:lnTo>
                        <a:pt x="286" y="81"/>
                      </a:lnTo>
                      <a:lnTo>
                        <a:pt x="280" y="0"/>
                      </a:lnTo>
                      <a:lnTo>
                        <a:pt x="217" y="39"/>
                      </a:lnTo>
                      <a:lnTo>
                        <a:pt x="184" y="13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7DD77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pt-BR" sz="9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1" name="Retângulo 150">
                <a:extLst>
                  <a:ext uri="{FF2B5EF4-FFF2-40B4-BE49-F238E27FC236}">
                    <a16:creationId xmlns:a16="http://schemas.microsoft.com/office/drawing/2014/main" id="{3E1E42C2-38E1-4ABC-A248-306E9C9AD401}"/>
                  </a:ext>
                </a:extLst>
              </p:cNvPr>
              <p:cNvSpPr/>
              <p:nvPr/>
            </p:nvSpPr>
            <p:spPr>
              <a:xfrm>
                <a:off x="4433616" y="3266086"/>
                <a:ext cx="122385" cy="71427"/>
              </a:xfrm>
              <a:prstGeom prst="rect">
                <a:avLst/>
              </a:prstGeom>
              <a:grpFill/>
              <a:ln w="9525">
                <a:solidFill>
                  <a:srgbClr val="77DD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900" dirty="0"/>
              </a:p>
            </p:txBody>
          </p:sp>
        </p:grpSp>
      </p:grpSp>
      <p:sp>
        <p:nvSpPr>
          <p:cNvPr id="240" name="Retângulo 239">
            <a:extLst>
              <a:ext uri="{FF2B5EF4-FFF2-40B4-BE49-F238E27FC236}">
                <a16:creationId xmlns:a16="http://schemas.microsoft.com/office/drawing/2014/main" id="{34545E58-A08D-41B6-827D-3D508D6AE9B5}"/>
              </a:ext>
            </a:extLst>
          </p:cNvPr>
          <p:cNvSpPr/>
          <p:nvPr/>
        </p:nvSpPr>
        <p:spPr>
          <a:xfrm>
            <a:off x="1641617" y="3602909"/>
            <a:ext cx="2141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PERFIL SOCIOECONÔMICO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550F964-1D63-4AB0-83DE-22EBAE2B8DB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2210"/>
          <a:stretch/>
        </p:blipFill>
        <p:spPr>
          <a:xfrm>
            <a:off x="3915343" y="4544572"/>
            <a:ext cx="2158171" cy="2158171"/>
          </a:xfrm>
          <a:prstGeom prst="rect">
            <a:avLst/>
          </a:prstGeom>
        </p:spPr>
      </p:pic>
      <p:sp>
        <p:nvSpPr>
          <p:cNvPr id="241" name="Retângulo 240">
            <a:extLst>
              <a:ext uri="{FF2B5EF4-FFF2-40B4-BE49-F238E27FC236}">
                <a16:creationId xmlns:a16="http://schemas.microsoft.com/office/drawing/2014/main" id="{6FC9DE5E-BE61-4840-9BAD-C6DA23A96744}"/>
              </a:ext>
            </a:extLst>
          </p:cNvPr>
          <p:cNvSpPr/>
          <p:nvPr/>
        </p:nvSpPr>
        <p:spPr>
          <a:xfrm>
            <a:off x="13640716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2" name="Retângulo 241">
            <a:extLst>
              <a:ext uri="{FF2B5EF4-FFF2-40B4-BE49-F238E27FC236}">
                <a16:creationId xmlns:a16="http://schemas.microsoft.com/office/drawing/2014/main" id="{857C2688-904B-474B-A866-CCBEA913B6B4}"/>
              </a:ext>
            </a:extLst>
          </p:cNvPr>
          <p:cNvSpPr/>
          <p:nvPr/>
        </p:nvSpPr>
        <p:spPr>
          <a:xfrm>
            <a:off x="13703308" y="3943405"/>
            <a:ext cx="1907596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SETORES</a:t>
            </a: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91F3E841-1C35-45AC-8583-A8F4D45833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238291" y="2642800"/>
            <a:ext cx="964849" cy="964849"/>
          </a:xfrm>
          <a:prstGeom prst="rect">
            <a:avLst/>
          </a:prstGeom>
        </p:spPr>
      </p:pic>
      <p:pic>
        <p:nvPicPr>
          <p:cNvPr id="244" name="Imagem 243">
            <a:extLst>
              <a:ext uri="{FF2B5EF4-FFF2-40B4-BE49-F238E27FC236}">
                <a16:creationId xmlns:a16="http://schemas.microsoft.com/office/drawing/2014/main" id="{BADECCD4-9783-4D57-B8A3-A125F9C8C5E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40716" y="4632953"/>
            <a:ext cx="2158171" cy="2158171"/>
          </a:xfrm>
          <a:prstGeom prst="rect">
            <a:avLst/>
          </a:prstGeom>
        </p:spPr>
      </p:pic>
      <p:sp>
        <p:nvSpPr>
          <p:cNvPr id="246" name="Retângulo 245">
            <a:extLst>
              <a:ext uri="{FF2B5EF4-FFF2-40B4-BE49-F238E27FC236}">
                <a16:creationId xmlns:a16="http://schemas.microsoft.com/office/drawing/2014/main" id="{F0D1BFE3-679A-48DA-BFD4-67BC6A3D77F2}"/>
              </a:ext>
            </a:extLst>
          </p:cNvPr>
          <p:cNvSpPr/>
          <p:nvPr/>
        </p:nvSpPr>
        <p:spPr>
          <a:xfrm>
            <a:off x="15992820" y="2206668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7" name="Retângulo 246">
            <a:extLst>
              <a:ext uri="{FF2B5EF4-FFF2-40B4-BE49-F238E27FC236}">
                <a16:creationId xmlns:a16="http://schemas.microsoft.com/office/drawing/2014/main" id="{B9D44AD0-9ED3-45FF-B702-47B3ADCD7293}"/>
              </a:ext>
            </a:extLst>
          </p:cNvPr>
          <p:cNvSpPr/>
          <p:nvPr/>
        </p:nvSpPr>
        <p:spPr>
          <a:xfrm>
            <a:off x="16055412" y="3727962"/>
            <a:ext cx="2097408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sz="1600" dirty="0">
                <a:latin typeface="FlexoW01-Regular" panose="01000000000000000000" pitchFamily="2" charset="0"/>
              </a:rPr>
              <a:t>INFRAESTRUTURA:</a:t>
            </a:r>
          </a:p>
          <a:p>
            <a:r>
              <a:rPr lang="pt-BR" sz="1600" dirty="0">
                <a:latin typeface="FlexoW01-Regular" panose="01000000000000000000" pitchFamily="2" charset="0"/>
              </a:rPr>
              <a:t>ACESSO &amp; ENERGIA</a:t>
            </a:r>
          </a:p>
        </p:txBody>
      </p:sp>
      <p:pic>
        <p:nvPicPr>
          <p:cNvPr id="250" name="Gráfico 249">
            <a:extLst>
              <a:ext uri="{FF2B5EF4-FFF2-40B4-BE49-F238E27FC236}">
                <a16:creationId xmlns:a16="http://schemas.microsoft.com/office/drawing/2014/main" id="{81596E51-A943-43C4-B686-413F8AD228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516060" y="2449125"/>
            <a:ext cx="1170085" cy="1170085"/>
          </a:xfrm>
          <a:prstGeom prst="rect">
            <a:avLst/>
          </a:prstGeom>
        </p:spPr>
      </p:pic>
      <p:sp>
        <p:nvSpPr>
          <p:cNvPr id="251" name="Retângulo 250">
            <a:extLst>
              <a:ext uri="{FF2B5EF4-FFF2-40B4-BE49-F238E27FC236}">
                <a16:creationId xmlns:a16="http://schemas.microsoft.com/office/drawing/2014/main" id="{222A445C-B926-49C8-9E67-DFFFA2E9F9A2}"/>
              </a:ext>
            </a:extLst>
          </p:cNvPr>
          <p:cNvSpPr/>
          <p:nvPr/>
        </p:nvSpPr>
        <p:spPr>
          <a:xfrm>
            <a:off x="13878108" y="-176017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2" name="Retângulo 251">
            <a:extLst>
              <a:ext uri="{FF2B5EF4-FFF2-40B4-BE49-F238E27FC236}">
                <a16:creationId xmlns:a16="http://schemas.microsoft.com/office/drawing/2014/main" id="{328E2428-7701-4316-88F4-5B8B124AAB81}"/>
              </a:ext>
            </a:extLst>
          </p:cNvPr>
          <p:cNvSpPr/>
          <p:nvPr/>
        </p:nvSpPr>
        <p:spPr>
          <a:xfrm>
            <a:off x="13940700" y="1497223"/>
            <a:ext cx="1907596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TOP 10 PLAYERS</a:t>
            </a:r>
          </a:p>
        </p:txBody>
      </p:sp>
      <p:pic>
        <p:nvPicPr>
          <p:cNvPr id="255" name="Gráfico 254">
            <a:extLst>
              <a:ext uri="{FF2B5EF4-FFF2-40B4-BE49-F238E27FC236}">
                <a16:creationId xmlns:a16="http://schemas.microsoft.com/office/drawing/2014/main" id="{6FE308E5-9F6B-4A46-A142-D373A9E8CD4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381090" y="95598"/>
            <a:ext cx="1061334" cy="1061334"/>
          </a:xfrm>
          <a:prstGeom prst="rect">
            <a:avLst/>
          </a:prstGeom>
        </p:spPr>
      </p:pic>
      <p:sp>
        <p:nvSpPr>
          <p:cNvPr id="256" name="Retângulo 255">
            <a:extLst>
              <a:ext uri="{FF2B5EF4-FFF2-40B4-BE49-F238E27FC236}">
                <a16:creationId xmlns:a16="http://schemas.microsoft.com/office/drawing/2014/main" id="{FD925FA3-467E-4F61-805D-38C2AB4076CD}"/>
              </a:ext>
            </a:extLst>
          </p:cNvPr>
          <p:cNvSpPr/>
          <p:nvPr/>
        </p:nvSpPr>
        <p:spPr>
          <a:xfrm>
            <a:off x="18400885" y="2223293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7" name="Retângulo 256">
            <a:extLst>
              <a:ext uri="{FF2B5EF4-FFF2-40B4-BE49-F238E27FC236}">
                <a16:creationId xmlns:a16="http://schemas.microsoft.com/office/drawing/2014/main" id="{580A0E00-BF93-4C4C-A224-2006E1464C74}"/>
              </a:ext>
            </a:extLst>
          </p:cNvPr>
          <p:cNvSpPr/>
          <p:nvPr/>
        </p:nvSpPr>
        <p:spPr>
          <a:xfrm>
            <a:off x="18463477" y="3666406"/>
            <a:ext cx="1907596" cy="6463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BENEFÍCIOS FISCAIS</a:t>
            </a:r>
          </a:p>
        </p:txBody>
      </p:sp>
      <p:pic>
        <p:nvPicPr>
          <p:cNvPr id="243" name="Gráfico 242">
            <a:extLst>
              <a:ext uri="{FF2B5EF4-FFF2-40B4-BE49-F238E27FC236}">
                <a16:creationId xmlns:a16="http://schemas.microsoft.com/office/drawing/2014/main" id="{FBEF42F1-F254-4CDB-9710-5F0F8D8359D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69005" y="2353164"/>
            <a:ext cx="1061334" cy="106133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9C80878-56D9-4A4E-91EC-328E492AA61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998865" y="2548932"/>
            <a:ext cx="964039" cy="9640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CE451C-9BC2-4C71-AE27-078EF37D4E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06165" y="6911370"/>
            <a:ext cx="2164268" cy="21825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0D0724-8671-457F-9031-7E7CAC01699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89708" y="7394839"/>
            <a:ext cx="2158171" cy="218865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F4C19CF-7136-4EB0-830F-5F8B93E6403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90438" y="4593339"/>
            <a:ext cx="2158171" cy="215817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D8961E7-EDE4-4D56-94F2-2B25769831D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402714" y="4602470"/>
            <a:ext cx="2158171" cy="21886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AE929EB-6A89-4CDA-9748-F8B6F9ABDB5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992820" y="4635358"/>
            <a:ext cx="2158171" cy="2158171"/>
          </a:xfrm>
          <a:prstGeom prst="rect">
            <a:avLst/>
          </a:prstGeom>
        </p:spPr>
      </p:pic>
      <p:sp>
        <p:nvSpPr>
          <p:cNvPr id="104" name="Retângulo 103">
            <a:extLst>
              <a:ext uri="{FF2B5EF4-FFF2-40B4-BE49-F238E27FC236}">
                <a16:creationId xmlns:a16="http://schemas.microsoft.com/office/drawing/2014/main" id="{23A57ADE-3F34-46BA-9097-F9A0A54073C8}"/>
              </a:ext>
            </a:extLst>
          </p:cNvPr>
          <p:cNvSpPr/>
          <p:nvPr/>
        </p:nvSpPr>
        <p:spPr>
          <a:xfrm>
            <a:off x="-811743" y="2215612"/>
            <a:ext cx="2160000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85A8BB02-15AC-42A5-B251-F0E3112B2839}"/>
              </a:ext>
            </a:extLst>
          </p:cNvPr>
          <p:cNvSpPr/>
          <p:nvPr/>
        </p:nvSpPr>
        <p:spPr>
          <a:xfrm>
            <a:off x="-749151" y="3675350"/>
            <a:ext cx="1907596" cy="6463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LINHAS DE CRÉDITO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CF6C0B3-D082-46B3-844F-2630EFF7A58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-244790" y="2464183"/>
            <a:ext cx="1026095" cy="102609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2EF44BB-61E9-4BD7-8525-AA7FAF5CCAF0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b="2479"/>
          <a:stretch/>
        </p:blipFill>
        <p:spPr>
          <a:xfrm>
            <a:off x="3096760" y="-480255"/>
            <a:ext cx="2158171" cy="21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6B323FF-230F-489E-B008-88A9AAE2D4A2}"/>
              </a:ext>
            </a:extLst>
          </p:cNvPr>
          <p:cNvSpPr txBox="1"/>
          <p:nvPr/>
        </p:nvSpPr>
        <p:spPr>
          <a:xfrm>
            <a:off x="419100" y="1003300"/>
            <a:ext cx="282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DIN" panose="02000503030000020004" pitchFamily="2" charset="0"/>
              </a:rPr>
              <a:t>DADOS ORÇAMENTÁRIOS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C360C6-2508-41F8-AF29-02317C778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 t="16849" r="4675" b="23960"/>
          <a:stretch/>
        </p:blipFill>
        <p:spPr>
          <a:xfrm>
            <a:off x="4965700" y="456575"/>
            <a:ext cx="2622550" cy="2959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4193785-AE73-41B4-AB9A-6DE4F227A96B}"/>
              </a:ext>
            </a:extLst>
          </p:cNvPr>
          <p:cNvSpPr txBox="1"/>
          <p:nvPr/>
        </p:nvSpPr>
        <p:spPr>
          <a:xfrm>
            <a:off x="419100" y="1636963"/>
            <a:ext cx="394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DIN" panose="02000503030000020004" pitchFamily="2" charset="0"/>
              </a:rPr>
              <a:t>DADOS DE OPERAÇÕES DE CRÉDITO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7DB8D0-D60B-4D6E-A499-60C6899AC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" t="14689" r="2950" b="26120"/>
          <a:stretch/>
        </p:blipFill>
        <p:spPr>
          <a:xfrm>
            <a:off x="4775200" y="946150"/>
            <a:ext cx="3768725" cy="29589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854C379-3F9B-42AD-AD53-56D462A3A846}"/>
              </a:ext>
            </a:extLst>
          </p:cNvPr>
          <p:cNvSpPr txBox="1"/>
          <p:nvPr/>
        </p:nvSpPr>
        <p:spPr>
          <a:xfrm>
            <a:off x="419100" y="2337067"/>
            <a:ext cx="350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DIN" panose="02000503030000020004" pitchFamily="2" charset="0"/>
              </a:rPr>
              <a:t>DADOS DE BENEFÍCIOS FISCAIS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C84FAA-6E28-472E-937B-61D4A32BFF91}"/>
              </a:ext>
            </a:extLst>
          </p:cNvPr>
          <p:cNvSpPr txBox="1"/>
          <p:nvPr/>
        </p:nvSpPr>
        <p:spPr>
          <a:xfrm>
            <a:off x="419100" y="3244334"/>
            <a:ext cx="243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DIN" panose="02000503030000020004" pitchFamily="2" charset="0"/>
              </a:rPr>
              <a:t>DADOS DO PRODESIN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564C84-3C2D-4534-BA68-C499143CC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6" t="12605" r="3850" b="37617"/>
          <a:stretch/>
        </p:blipFill>
        <p:spPr>
          <a:xfrm>
            <a:off x="5073650" y="1636962"/>
            <a:ext cx="3305175" cy="24581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4D0FC5-8D5A-4F22-82AC-D85DF75021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27" t="23585" r="5702" b="33338"/>
          <a:stretch/>
        </p:blipFill>
        <p:spPr>
          <a:xfrm>
            <a:off x="5073650" y="2206625"/>
            <a:ext cx="2238375" cy="21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5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A4AEC46-DAD3-41CE-8221-BEF73E01374B}"/>
              </a:ext>
            </a:extLst>
          </p:cNvPr>
          <p:cNvSpPr/>
          <p:nvPr/>
        </p:nvSpPr>
        <p:spPr>
          <a:xfrm>
            <a:off x="160821" y="178633"/>
            <a:ext cx="3393558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BR" sz="3600" b="1" dirty="0">
                <a:latin typeface="FlexoW01-Regular" panose="01000000000000000000" pitchFamily="2" charset="0"/>
              </a:rPr>
              <a:t>TOP 10 PLAYERS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97E5EB-0C22-4522-8A6C-6BEA8B7AA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" t="30202" r="7257" b="29343"/>
          <a:stretch/>
        </p:blipFill>
        <p:spPr>
          <a:xfrm>
            <a:off x="7767206" y="59486"/>
            <a:ext cx="1557451" cy="7305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70D3641-43A2-404B-8842-34C37FA1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7" y="116732"/>
            <a:ext cx="2653335" cy="61610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85E5B24-6FF7-47DC-B214-53ED8BE2860C}"/>
              </a:ext>
            </a:extLst>
          </p:cNvPr>
          <p:cNvSpPr/>
          <p:nvPr/>
        </p:nvSpPr>
        <p:spPr>
          <a:xfrm rot="10800000">
            <a:off x="-2247933" y="4978027"/>
            <a:ext cx="1807544" cy="2332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D9E0CA7-426F-4ACE-9B83-43049809AA69}"/>
              </a:ext>
            </a:extLst>
          </p:cNvPr>
          <p:cNvSpPr/>
          <p:nvPr/>
        </p:nvSpPr>
        <p:spPr>
          <a:xfrm>
            <a:off x="-2147376" y="6824067"/>
            <a:ext cx="1356801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LIMPAR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38CD0D1-D425-46C5-9F0C-3874390AA8C2}"/>
              </a:ext>
            </a:extLst>
          </p:cNvPr>
          <p:cNvSpPr/>
          <p:nvPr/>
        </p:nvSpPr>
        <p:spPr>
          <a:xfrm rot="10800000">
            <a:off x="-2247933" y="2387867"/>
            <a:ext cx="1807544" cy="2332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75AA070-082B-49DD-B033-5DBA8CA51CB4}"/>
              </a:ext>
            </a:extLst>
          </p:cNvPr>
          <p:cNvSpPr/>
          <p:nvPr/>
        </p:nvSpPr>
        <p:spPr>
          <a:xfrm>
            <a:off x="-2147376" y="4233907"/>
            <a:ext cx="1356801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PRÓXIMO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96C6303-4131-4D3B-BC9C-46969AF2861A}"/>
              </a:ext>
            </a:extLst>
          </p:cNvPr>
          <p:cNvSpPr/>
          <p:nvPr/>
        </p:nvSpPr>
        <p:spPr>
          <a:xfrm rot="10800000">
            <a:off x="-2247933" y="-172800"/>
            <a:ext cx="1807544" cy="23328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5B3FF4A-3CD1-438B-A32C-227858782A17}"/>
              </a:ext>
            </a:extLst>
          </p:cNvPr>
          <p:cNvSpPr/>
          <p:nvPr/>
        </p:nvSpPr>
        <p:spPr>
          <a:xfrm>
            <a:off x="-2147376" y="1673240"/>
            <a:ext cx="1356801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ANTERIOR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E547DCD-6AB7-43F8-A3C9-4EC2A22A026B}"/>
              </a:ext>
            </a:extLst>
          </p:cNvPr>
          <p:cNvSpPr/>
          <p:nvPr/>
        </p:nvSpPr>
        <p:spPr>
          <a:xfrm>
            <a:off x="160821" y="653710"/>
            <a:ext cx="3427220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BR" sz="2000" b="1" dirty="0">
                <a:latin typeface="FlexoW01-Regular" panose="01000000000000000000" pitchFamily="2" charset="0"/>
              </a:rPr>
              <a:t>POR FATURAMENTO, 2018&amp;19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5BFF89-7021-4629-820A-48B596D9ED29}"/>
              </a:ext>
            </a:extLst>
          </p:cNvPr>
          <p:cNvSpPr/>
          <p:nvPr/>
        </p:nvSpPr>
        <p:spPr>
          <a:xfrm>
            <a:off x="417570" y="2466135"/>
            <a:ext cx="4098879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BR" sz="3600" b="1" dirty="0">
                <a:latin typeface="FlexoW01-Regular" panose="01000000000000000000" pitchFamily="2" charset="0"/>
              </a:rPr>
              <a:t>LINHAS DE CRÉDITO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CE5589A-F24A-411B-A3CC-9CD42CFAF276}"/>
              </a:ext>
            </a:extLst>
          </p:cNvPr>
          <p:cNvSpPr/>
          <p:nvPr/>
        </p:nvSpPr>
        <p:spPr>
          <a:xfrm>
            <a:off x="417571" y="3899981"/>
            <a:ext cx="1358871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pt-BR" sz="3600" b="1" dirty="0">
                <a:latin typeface="DIN" panose="02000503030000020004" pitchFamily="2" charset="0"/>
              </a:rPr>
              <a:t>BACK    </a:t>
            </a:r>
            <a:r>
              <a:rPr lang="pt-BR" sz="3600" b="1" dirty="0">
                <a:solidFill>
                  <a:srgbClr val="26B8AA"/>
                </a:solidFill>
                <a:latin typeface="DIN" panose="02000503030000020004" pitchFamily="2" charset="0"/>
              </a:rPr>
              <a:t>|</a:t>
            </a:r>
            <a:r>
              <a:rPr lang="pt-BR" sz="3600" b="1" dirty="0">
                <a:latin typeface="DIN" panose="02000503030000020004" pitchFamily="2" charset="0"/>
              </a:rPr>
              <a:t>    SPECIAL FISCAL REGIMES – REGISTRATION RENEWAL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90FE1B07-0939-4E60-B654-8F60D2DAD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5" t="21841" r="2555" b="38101"/>
          <a:stretch/>
        </p:blipFill>
        <p:spPr>
          <a:xfrm>
            <a:off x="187835" y="5543160"/>
            <a:ext cx="10710333" cy="388308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9CC21DF7-0E9F-4530-8A8B-7DE9E323A5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2" t="23274" r="2394" b="29515"/>
          <a:stretch/>
        </p:blipFill>
        <p:spPr>
          <a:xfrm>
            <a:off x="265388" y="6286500"/>
            <a:ext cx="10555229" cy="45476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BDFACCF-E74E-467F-A425-1B69C090C2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34" t="19528" r="6409" b="19860"/>
          <a:stretch/>
        </p:blipFill>
        <p:spPr>
          <a:xfrm>
            <a:off x="6096000" y="-1037222"/>
            <a:ext cx="3733394" cy="654052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653405E7-9352-40F8-8ED4-4F0800C86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1699563" y="5665412"/>
            <a:ext cx="827284" cy="827284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7A69A58E-AC3F-462A-A0CE-C1B6F000F0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-1707357" y="513285"/>
            <a:ext cx="842873" cy="842873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2477B1D0-0D6E-41AF-9B4B-3B477FE139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707357" y="3062227"/>
            <a:ext cx="842873" cy="842873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8CFF4EB4-DC9F-4A86-901D-D161642C5F9A}"/>
              </a:ext>
            </a:extLst>
          </p:cNvPr>
          <p:cNvSpPr/>
          <p:nvPr/>
        </p:nvSpPr>
        <p:spPr>
          <a:xfrm>
            <a:off x="-2238276" y="-2649211"/>
            <a:ext cx="1807544" cy="233422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Gráfico 38">
            <a:extLst>
              <a:ext uri="{FF2B5EF4-FFF2-40B4-BE49-F238E27FC236}">
                <a16:creationId xmlns:a16="http://schemas.microsoft.com/office/drawing/2014/main" id="{49A7393C-2E60-4727-BC09-0BDEF4A73B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831442" y="-2105171"/>
            <a:ext cx="964849" cy="964849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50C48086-D328-4062-895A-756363E3512D}"/>
              </a:ext>
            </a:extLst>
          </p:cNvPr>
          <p:cNvSpPr/>
          <p:nvPr/>
        </p:nvSpPr>
        <p:spPr>
          <a:xfrm>
            <a:off x="-2093666" y="-801745"/>
            <a:ext cx="1370939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HOME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E5484521-188E-456D-8D7E-4E2690AFE35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637" t="21305" r="4548" b="15531"/>
          <a:stretch/>
        </p:blipFill>
        <p:spPr>
          <a:xfrm>
            <a:off x="9039225" y="-996583"/>
            <a:ext cx="3795713" cy="681598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ABAF860E-8800-40BE-9EB8-4C36E832C00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162" t="12580" r="4545" b="19388"/>
          <a:stretch/>
        </p:blipFill>
        <p:spPr>
          <a:xfrm>
            <a:off x="5543002" y="-2105171"/>
            <a:ext cx="5471050" cy="73411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EFF2E096-10B7-4C32-BEFF-CC2C77D2F05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795" t="20860" r="2857" b="13243"/>
          <a:stretch/>
        </p:blipFill>
        <p:spPr>
          <a:xfrm>
            <a:off x="12453484" y="-1707669"/>
            <a:ext cx="4299255" cy="711086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2F20160E-AF4F-42BB-93F5-E270E98A1F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6020" y="-1372611"/>
            <a:ext cx="4554107" cy="1079086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3D5DFF9E-3BEF-41B6-98E4-D2846D5253C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879" t="13101" r="6161" b="19193"/>
          <a:stretch/>
        </p:blipFill>
        <p:spPr>
          <a:xfrm>
            <a:off x="5543002" y="1232737"/>
            <a:ext cx="4005811" cy="730596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C87C9BD6-3D44-4004-B68E-34492B794D55}"/>
              </a:ext>
            </a:extLst>
          </p:cNvPr>
          <p:cNvSpPr/>
          <p:nvPr/>
        </p:nvSpPr>
        <p:spPr>
          <a:xfrm>
            <a:off x="417570" y="4522772"/>
            <a:ext cx="1548283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pt-BR" sz="3600" b="1" dirty="0">
                <a:latin typeface="DIN" panose="02000503030000020004" pitchFamily="2" charset="0"/>
              </a:rPr>
              <a:t>VOLTAR    </a:t>
            </a:r>
            <a:r>
              <a:rPr lang="pt-BR" sz="3600" b="1" dirty="0">
                <a:solidFill>
                  <a:srgbClr val="26B8AA"/>
                </a:solidFill>
                <a:latin typeface="DIN" panose="02000503030000020004" pitchFamily="2" charset="0"/>
              </a:rPr>
              <a:t>|</a:t>
            </a:r>
            <a:r>
              <a:rPr lang="pt-BR" sz="3600" b="1" dirty="0">
                <a:latin typeface="DIN" panose="02000503030000020004" pitchFamily="2" charset="0"/>
              </a:rPr>
              <a:t>    REGIMES ESPECIAIS DE PAGAMENTO –  RECADASTRAMENTO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76C33F-982F-4A38-8914-D89AFB04086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519" t="25341" r="1693" b="36176"/>
          <a:stretch/>
        </p:blipFill>
        <p:spPr>
          <a:xfrm>
            <a:off x="6542616" y="2594030"/>
            <a:ext cx="11800417" cy="285563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FFA1272E-CE31-4780-9E89-848508BEE160}"/>
              </a:ext>
            </a:extLst>
          </p:cNvPr>
          <p:cNvSpPr/>
          <p:nvPr/>
        </p:nvSpPr>
        <p:spPr>
          <a:xfrm>
            <a:off x="199324" y="3502384"/>
            <a:ext cx="12493805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BR" sz="3600" b="1" dirty="0">
                <a:latin typeface="FlexoW01-Regular" panose="01000000000000000000" pitchFamily="2" charset="0"/>
              </a:rPr>
              <a:t>PRODESIN (PROGRAMA DE DESENVOLVIMENTO INTEGRADO)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A3E926-8B85-4360-A6C2-34292850DD9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307" t="18170" r="2087" b="27186"/>
          <a:stretch/>
        </p:blipFill>
        <p:spPr>
          <a:xfrm>
            <a:off x="417570" y="1963333"/>
            <a:ext cx="11656194" cy="4955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9B40CC5-E0FB-4928-A0D9-1ED719661E9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5163" t="16389" r="4739" b="35145"/>
          <a:stretch/>
        </p:blipFill>
        <p:spPr>
          <a:xfrm>
            <a:off x="12374034" y="858393"/>
            <a:ext cx="4806272" cy="4698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B6A8CEC-C292-409A-9823-6794F592ED7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6591" t="21674" r="6253" b="17682"/>
          <a:stretch/>
        </p:blipFill>
        <p:spPr>
          <a:xfrm>
            <a:off x="3937000" y="272124"/>
            <a:ext cx="3427220" cy="6544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9A8F67-0A29-410F-A2D3-FB389BF5B61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865" t="14788" r="5985" b="33763"/>
          <a:stretch/>
        </p:blipFill>
        <p:spPr>
          <a:xfrm>
            <a:off x="12778740" y="1632054"/>
            <a:ext cx="4084320" cy="4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71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765AB0-F074-49DF-A529-97B82957B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" t="2435" r="49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hape 3187">
            <a:extLst>
              <a:ext uri="{FF2B5EF4-FFF2-40B4-BE49-F238E27FC236}">
                <a16:creationId xmlns:a16="http://schemas.microsoft.com/office/drawing/2014/main" id="{531D4099-A341-48B6-B888-A3D9083AAC60}"/>
              </a:ext>
            </a:extLst>
          </p:cNvPr>
          <p:cNvSpPr/>
          <p:nvPr/>
        </p:nvSpPr>
        <p:spPr>
          <a:xfrm>
            <a:off x="0" y="0"/>
            <a:ext cx="12192000" cy="6865936"/>
          </a:xfrm>
          <a:prstGeom prst="rect">
            <a:avLst/>
          </a:prstGeom>
          <a:solidFill>
            <a:srgbClr val="292829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Book"/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sym typeface="Franklin Gothic Book"/>
            </a:endParaRPr>
          </a:p>
        </p:txBody>
      </p: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4CA86823-F11A-4D14-8EC4-394538229FFD}"/>
              </a:ext>
            </a:extLst>
          </p:cNvPr>
          <p:cNvGrpSpPr/>
          <p:nvPr/>
        </p:nvGrpSpPr>
        <p:grpSpPr>
          <a:xfrm>
            <a:off x="504317" y="436421"/>
            <a:ext cx="8875501" cy="2370753"/>
            <a:chOff x="1946475" y="2408065"/>
            <a:chExt cx="7731888" cy="2370753"/>
          </a:xfrm>
        </p:grpSpPr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FCD729C7-9B07-4F44-A782-AFEB172713B8}"/>
                </a:ext>
              </a:extLst>
            </p:cNvPr>
            <p:cNvSpPr txBox="1"/>
            <p:nvPr/>
          </p:nvSpPr>
          <p:spPr>
            <a:xfrm>
              <a:off x="1999408" y="2474691"/>
              <a:ext cx="76566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endParaRPr lang="pt-BR" sz="4800" dirty="0">
                <a:solidFill>
                  <a:srgbClr val="FFFFFF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124" name="Retângulo 123">
              <a:extLst>
                <a:ext uri="{FF2B5EF4-FFF2-40B4-BE49-F238E27FC236}">
                  <a16:creationId xmlns:a16="http://schemas.microsoft.com/office/drawing/2014/main" id="{4FF5F955-4EB2-457F-B267-0725A8CA3385}"/>
                </a:ext>
              </a:extLst>
            </p:cNvPr>
            <p:cNvSpPr/>
            <p:nvPr/>
          </p:nvSpPr>
          <p:spPr>
            <a:xfrm>
              <a:off x="1946475" y="2408065"/>
              <a:ext cx="7731888" cy="2370753"/>
            </a:xfrm>
            <a:prstGeom prst="rect">
              <a:avLst/>
            </a:prstGeom>
            <a:noFill/>
            <a:ln w="114300" cap="sq">
              <a:solidFill>
                <a:schemeClr val="bg1"/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pPr marL="2000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</a:endParaRPr>
            </a:p>
          </p:txBody>
        </p:sp>
      </p:grpSp>
      <p:pic>
        <p:nvPicPr>
          <p:cNvPr id="125" name="Imagem 124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66EFFC64-9246-4D95-9967-D897469CB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01" y="5823714"/>
            <a:ext cx="1490827" cy="333467"/>
          </a:xfrm>
          <a:prstGeom prst="rect">
            <a:avLst/>
          </a:prstGeom>
        </p:spPr>
      </p:pic>
      <p:sp>
        <p:nvSpPr>
          <p:cNvPr id="126" name="Retângulo 125">
            <a:extLst>
              <a:ext uri="{FF2B5EF4-FFF2-40B4-BE49-F238E27FC236}">
                <a16:creationId xmlns:a16="http://schemas.microsoft.com/office/drawing/2014/main" id="{AA42C115-6876-4ECC-AB90-7DB8DFA0B2C8}"/>
              </a:ext>
            </a:extLst>
          </p:cNvPr>
          <p:cNvSpPr/>
          <p:nvPr/>
        </p:nvSpPr>
        <p:spPr>
          <a:xfrm>
            <a:off x="2139937" y="85754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sz="60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INVESTMENT</a:t>
            </a:r>
            <a:endParaRPr lang="pt-BR" sz="6000" b="1" dirty="0">
              <a:solidFill>
                <a:srgbClr val="FFFFFF"/>
              </a:solidFill>
              <a:latin typeface="FlexoW01-Regular" panose="01000000000000000000" pitchFamily="2" charset="0"/>
            </a:endParaRPr>
          </a:p>
        </p:txBody>
      </p: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7C863138-6BE1-416E-9DD1-0817FD126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6921" y="865157"/>
            <a:ext cx="1212011" cy="1433967"/>
            <a:chOff x="1212327" y="1817928"/>
            <a:chExt cx="1381634" cy="1634653"/>
          </a:xfrm>
        </p:grpSpPr>
        <p:pic>
          <p:nvPicPr>
            <p:cNvPr id="128" name="Gráfico 127">
              <a:extLst>
                <a:ext uri="{FF2B5EF4-FFF2-40B4-BE49-F238E27FC236}">
                  <a16:creationId xmlns:a16="http://schemas.microsoft.com/office/drawing/2014/main" id="{E72D79A0-D7B0-484E-86AA-5DA28021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12327" y="1817928"/>
              <a:ext cx="1284214" cy="1284214"/>
            </a:xfrm>
            <a:prstGeom prst="rect">
              <a:avLst/>
            </a:prstGeom>
          </p:spPr>
        </p:pic>
        <p:sp>
          <p:nvSpPr>
            <p:cNvPr id="129" name="Trapezoide 12">
              <a:extLst>
                <a:ext uri="{FF2B5EF4-FFF2-40B4-BE49-F238E27FC236}">
                  <a16:creationId xmlns:a16="http://schemas.microsoft.com/office/drawing/2014/main" id="{613E78F5-A371-4370-9767-039391646666}"/>
                </a:ext>
              </a:extLst>
            </p:cNvPr>
            <p:cNvSpPr/>
            <p:nvPr/>
          </p:nvSpPr>
          <p:spPr>
            <a:xfrm>
              <a:off x="1851259" y="2852416"/>
              <a:ext cx="742702" cy="600165"/>
            </a:xfrm>
            <a:custGeom>
              <a:avLst/>
              <a:gdLst>
                <a:gd name="connsiteX0" fmla="*/ 0 w 742703"/>
                <a:gd name="connsiteY0" fmla="*/ 437605 h 437605"/>
                <a:gd name="connsiteX1" fmla="*/ 109401 w 742703"/>
                <a:gd name="connsiteY1" fmla="*/ 0 h 437605"/>
                <a:gd name="connsiteX2" fmla="*/ 633302 w 742703"/>
                <a:gd name="connsiteY2" fmla="*/ 0 h 437605"/>
                <a:gd name="connsiteX3" fmla="*/ 742703 w 742703"/>
                <a:gd name="connsiteY3" fmla="*/ 437605 h 437605"/>
                <a:gd name="connsiteX4" fmla="*/ 0 w 742703"/>
                <a:gd name="connsiteY4" fmla="*/ 437605 h 437605"/>
                <a:gd name="connsiteX0" fmla="*/ 0 w 742703"/>
                <a:gd name="connsiteY0" fmla="*/ 737325 h 737325"/>
                <a:gd name="connsiteX1" fmla="*/ 109401 w 742703"/>
                <a:gd name="connsiteY1" fmla="*/ 299720 h 737325"/>
                <a:gd name="connsiteX2" fmla="*/ 582502 w 742703"/>
                <a:gd name="connsiteY2" fmla="*/ 0 h 737325"/>
                <a:gd name="connsiteX3" fmla="*/ 742703 w 742703"/>
                <a:gd name="connsiteY3" fmla="*/ 737325 h 737325"/>
                <a:gd name="connsiteX4" fmla="*/ 0 w 742703"/>
                <a:gd name="connsiteY4" fmla="*/ 737325 h 737325"/>
                <a:gd name="connsiteX0" fmla="*/ 0 w 742703"/>
                <a:gd name="connsiteY0" fmla="*/ 737325 h 737325"/>
                <a:gd name="connsiteX1" fmla="*/ 109401 w 742703"/>
                <a:gd name="connsiteY1" fmla="*/ 299720 h 737325"/>
                <a:gd name="connsiteX2" fmla="*/ 582502 w 742703"/>
                <a:gd name="connsiteY2" fmla="*/ 0 h 737325"/>
                <a:gd name="connsiteX3" fmla="*/ 742703 w 742703"/>
                <a:gd name="connsiteY3" fmla="*/ 737325 h 737325"/>
                <a:gd name="connsiteX4" fmla="*/ 0 w 742703"/>
                <a:gd name="connsiteY4" fmla="*/ 737325 h 737325"/>
                <a:gd name="connsiteX0" fmla="*/ 0 w 742703"/>
                <a:gd name="connsiteY0" fmla="*/ 737325 h 737325"/>
                <a:gd name="connsiteX1" fmla="*/ 109401 w 742703"/>
                <a:gd name="connsiteY1" fmla="*/ 299720 h 737325"/>
                <a:gd name="connsiteX2" fmla="*/ 582502 w 742703"/>
                <a:gd name="connsiteY2" fmla="*/ 0 h 737325"/>
                <a:gd name="connsiteX3" fmla="*/ 742703 w 742703"/>
                <a:gd name="connsiteY3" fmla="*/ 737325 h 737325"/>
                <a:gd name="connsiteX4" fmla="*/ 0 w 742703"/>
                <a:gd name="connsiteY4" fmla="*/ 737325 h 737325"/>
                <a:gd name="connsiteX0" fmla="*/ 0 w 742703"/>
                <a:gd name="connsiteY0" fmla="*/ 600165 h 600165"/>
                <a:gd name="connsiteX1" fmla="*/ 109401 w 742703"/>
                <a:gd name="connsiteY1" fmla="*/ 162560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80521 w 742703"/>
                <a:gd name="connsiteY1" fmla="*/ 147320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3" h="600165">
                  <a:moveTo>
                    <a:pt x="0" y="600165"/>
                  </a:moveTo>
                  <a:cubicBezTo>
                    <a:pt x="60174" y="449217"/>
                    <a:pt x="118537" y="314556"/>
                    <a:pt x="178711" y="163608"/>
                  </a:cubicBezTo>
                  <a:cubicBezTo>
                    <a:pt x="226499" y="154315"/>
                    <a:pt x="419876" y="73590"/>
                    <a:pt x="460582" y="0"/>
                  </a:cubicBezTo>
                  <a:lnTo>
                    <a:pt x="742703" y="600165"/>
                  </a:lnTo>
                  <a:lnTo>
                    <a:pt x="0" y="600165"/>
                  </a:ln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0" name="Imagem 129">
            <a:extLst>
              <a:ext uri="{FF2B5EF4-FFF2-40B4-BE49-F238E27FC236}">
                <a16:creationId xmlns:a16="http://schemas.microsoft.com/office/drawing/2014/main" id="{C4F72E69-2D9C-49FB-B6DA-316DECC352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0554" y="5704264"/>
            <a:ext cx="2244113" cy="105901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36B93C9A-6656-4369-9909-425F4537AE76}"/>
              </a:ext>
            </a:extLst>
          </p:cNvPr>
          <p:cNvSpPr/>
          <p:nvPr/>
        </p:nvSpPr>
        <p:spPr>
          <a:xfrm>
            <a:off x="506263" y="3172744"/>
            <a:ext cx="1484756" cy="1391133"/>
          </a:xfrm>
          <a:prstGeom prst="rect">
            <a:avLst/>
          </a:prstGeom>
          <a:noFill/>
          <a:ln w="114300" cap="sq">
            <a:solidFill>
              <a:schemeClr val="bg1"/>
            </a:solidFill>
            <a:miter lim="800000"/>
          </a:ln>
        </p:spPr>
        <p:txBody>
          <a:bodyPr wrap="square" rtlCol="0">
            <a:noAutofit/>
          </a:bodyPr>
          <a:lstStyle/>
          <a:p>
            <a:pPr marL="2000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D50BEC1-5D0F-414A-8A5E-59FE9898B6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316" y="3531900"/>
            <a:ext cx="628650" cy="628650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0F4264B8-C07C-4124-94A3-3FF11657E41F}"/>
              </a:ext>
            </a:extLst>
          </p:cNvPr>
          <p:cNvSpPr/>
          <p:nvPr/>
        </p:nvSpPr>
        <p:spPr>
          <a:xfrm>
            <a:off x="485050" y="4632973"/>
            <a:ext cx="151214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pt-BR" sz="14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explore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2F693B3-80BF-47E8-BED5-0FC3ECC60B55}"/>
              </a:ext>
            </a:extLst>
          </p:cNvPr>
          <p:cNvSpPr/>
          <p:nvPr/>
        </p:nvSpPr>
        <p:spPr>
          <a:xfrm>
            <a:off x="2140958" y="1551610"/>
            <a:ext cx="26789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RADAR</a:t>
            </a:r>
            <a:endParaRPr lang="pt-BR" sz="6000" b="1" dirty="0">
              <a:solidFill>
                <a:srgbClr val="FFFFFF"/>
              </a:solidFill>
              <a:latin typeface="FlexoW01-Regular" panose="01000000000000000000" pitchFamily="2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D7E237B-C31C-4FC1-87B6-1BE3F1D73A7F}"/>
              </a:ext>
            </a:extLst>
          </p:cNvPr>
          <p:cNvSpPr/>
          <p:nvPr/>
        </p:nvSpPr>
        <p:spPr>
          <a:xfrm>
            <a:off x="2190829" y="593979"/>
            <a:ext cx="2967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24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STATE OF ALAGOAS</a:t>
            </a:r>
            <a:r>
              <a:rPr lang="en-US" sz="24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’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0742192-83CF-4572-AA16-6235CD9B7BB8}"/>
              </a:ext>
            </a:extLst>
          </p:cNvPr>
          <p:cNvGrpSpPr>
            <a:grpSpLocks noChangeAspect="1"/>
          </p:cNvGrpSpPr>
          <p:nvPr/>
        </p:nvGrpSpPr>
        <p:grpSpPr>
          <a:xfrm>
            <a:off x="2365279" y="3172744"/>
            <a:ext cx="1484756" cy="1391133"/>
            <a:chOff x="1946475" y="2408065"/>
            <a:chExt cx="7731888" cy="2370753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4C924AB3-733C-416C-9D9E-4DB7B03996C1}"/>
                </a:ext>
              </a:extLst>
            </p:cNvPr>
            <p:cNvSpPr txBox="1"/>
            <p:nvPr/>
          </p:nvSpPr>
          <p:spPr>
            <a:xfrm>
              <a:off x="1999408" y="2474691"/>
              <a:ext cx="76566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endParaRPr lang="pt-BR" sz="4800" dirty="0">
                <a:solidFill>
                  <a:srgbClr val="FFFFFF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902D231-DE10-49F9-BEC5-431FCE6E1095}"/>
                </a:ext>
              </a:extLst>
            </p:cNvPr>
            <p:cNvSpPr/>
            <p:nvPr/>
          </p:nvSpPr>
          <p:spPr>
            <a:xfrm>
              <a:off x="1946475" y="2408065"/>
              <a:ext cx="7731888" cy="2370753"/>
            </a:xfrm>
            <a:prstGeom prst="rect">
              <a:avLst/>
            </a:prstGeom>
            <a:noFill/>
            <a:ln w="114300" cap="sq">
              <a:solidFill>
                <a:schemeClr val="bg1"/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pPr marL="2000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</a:endParaRPr>
            </a:p>
          </p:txBody>
        </p:sp>
      </p:grpSp>
      <p:pic>
        <p:nvPicPr>
          <p:cNvPr id="23" name="Gráfico 22">
            <a:extLst>
              <a:ext uri="{FF2B5EF4-FFF2-40B4-BE49-F238E27FC236}">
                <a16:creationId xmlns:a16="http://schemas.microsoft.com/office/drawing/2014/main" id="{DDD89A0F-6F57-4700-9178-17A364BAA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3512" y="3550057"/>
            <a:ext cx="592336" cy="5923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E6DBFAB-BDC7-4C41-83D6-2D6BAAFD95D9}"/>
              </a:ext>
            </a:extLst>
          </p:cNvPr>
          <p:cNvSpPr/>
          <p:nvPr/>
        </p:nvSpPr>
        <p:spPr>
          <a:xfrm>
            <a:off x="2333607" y="4632973"/>
            <a:ext cx="151214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pt-BR" sz="14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11872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765AB0-F074-49DF-A529-97B82957B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" t="2435" r="49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hape 3187">
            <a:extLst>
              <a:ext uri="{FF2B5EF4-FFF2-40B4-BE49-F238E27FC236}">
                <a16:creationId xmlns:a16="http://schemas.microsoft.com/office/drawing/2014/main" id="{531D4099-A341-48B6-B888-A3D9083AAC60}"/>
              </a:ext>
            </a:extLst>
          </p:cNvPr>
          <p:cNvSpPr/>
          <p:nvPr/>
        </p:nvSpPr>
        <p:spPr>
          <a:xfrm>
            <a:off x="0" y="0"/>
            <a:ext cx="12192000" cy="6865936"/>
          </a:xfrm>
          <a:prstGeom prst="rect">
            <a:avLst/>
          </a:prstGeom>
          <a:solidFill>
            <a:srgbClr val="292829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Book"/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sym typeface="Franklin Gothic Book"/>
            </a:endParaRPr>
          </a:p>
        </p:txBody>
      </p: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4CA86823-F11A-4D14-8EC4-394538229FFD}"/>
              </a:ext>
            </a:extLst>
          </p:cNvPr>
          <p:cNvGrpSpPr/>
          <p:nvPr/>
        </p:nvGrpSpPr>
        <p:grpSpPr>
          <a:xfrm>
            <a:off x="504317" y="436421"/>
            <a:ext cx="8875501" cy="2370753"/>
            <a:chOff x="1946475" y="2408065"/>
            <a:chExt cx="7731888" cy="2370753"/>
          </a:xfrm>
        </p:grpSpPr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FCD729C7-9B07-4F44-A782-AFEB172713B8}"/>
                </a:ext>
              </a:extLst>
            </p:cNvPr>
            <p:cNvSpPr txBox="1"/>
            <p:nvPr/>
          </p:nvSpPr>
          <p:spPr>
            <a:xfrm>
              <a:off x="1999408" y="2474691"/>
              <a:ext cx="76566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endParaRPr lang="pt-BR" sz="4800" dirty="0">
                <a:solidFill>
                  <a:srgbClr val="FFFFFF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124" name="Retângulo 123">
              <a:extLst>
                <a:ext uri="{FF2B5EF4-FFF2-40B4-BE49-F238E27FC236}">
                  <a16:creationId xmlns:a16="http://schemas.microsoft.com/office/drawing/2014/main" id="{4FF5F955-4EB2-457F-B267-0725A8CA3385}"/>
                </a:ext>
              </a:extLst>
            </p:cNvPr>
            <p:cNvSpPr/>
            <p:nvPr/>
          </p:nvSpPr>
          <p:spPr>
            <a:xfrm>
              <a:off x="1946475" y="2408065"/>
              <a:ext cx="7731888" cy="2370753"/>
            </a:xfrm>
            <a:prstGeom prst="rect">
              <a:avLst/>
            </a:prstGeom>
            <a:noFill/>
            <a:ln w="114300" cap="sq">
              <a:solidFill>
                <a:schemeClr val="bg1"/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pPr marL="2000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</a:endParaRPr>
            </a:p>
          </p:txBody>
        </p:sp>
      </p:grpSp>
      <p:pic>
        <p:nvPicPr>
          <p:cNvPr id="125" name="Imagem 124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66EFFC64-9246-4D95-9967-D897469CB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01" y="5823714"/>
            <a:ext cx="1490827" cy="333467"/>
          </a:xfrm>
          <a:prstGeom prst="rect">
            <a:avLst/>
          </a:prstGeom>
        </p:spPr>
      </p:pic>
      <p:sp>
        <p:nvSpPr>
          <p:cNvPr id="126" name="Retângulo 125">
            <a:extLst>
              <a:ext uri="{FF2B5EF4-FFF2-40B4-BE49-F238E27FC236}">
                <a16:creationId xmlns:a16="http://schemas.microsoft.com/office/drawing/2014/main" id="{AA42C115-6876-4ECC-AB90-7DB8DFA0B2C8}"/>
              </a:ext>
            </a:extLst>
          </p:cNvPr>
          <p:cNvSpPr/>
          <p:nvPr/>
        </p:nvSpPr>
        <p:spPr>
          <a:xfrm>
            <a:off x="2139937" y="85754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sz="60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RADAR</a:t>
            </a:r>
            <a:endParaRPr lang="pt-BR" sz="6000" b="1" dirty="0">
              <a:solidFill>
                <a:srgbClr val="FFFFFF"/>
              </a:solidFill>
              <a:latin typeface="FlexoW01-Regular" panose="01000000000000000000" pitchFamily="2" charset="0"/>
            </a:endParaRPr>
          </a:p>
        </p:txBody>
      </p: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7C863138-6BE1-416E-9DD1-0817FD126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6921" y="865157"/>
            <a:ext cx="1212011" cy="1433967"/>
            <a:chOff x="1212327" y="1817928"/>
            <a:chExt cx="1381634" cy="1634653"/>
          </a:xfrm>
        </p:grpSpPr>
        <p:pic>
          <p:nvPicPr>
            <p:cNvPr id="128" name="Gráfico 127">
              <a:extLst>
                <a:ext uri="{FF2B5EF4-FFF2-40B4-BE49-F238E27FC236}">
                  <a16:creationId xmlns:a16="http://schemas.microsoft.com/office/drawing/2014/main" id="{E72D79A0-D7B0-484E-86AA-5DA28021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12327" y="1817928"/>
              <a:ext cx="1284214" cy="1284214"/>
            </a:xfrm>
            <a:prstGeom prst="rect">
              <a:avLst/>
            </a:prstGeom>
          </p:spPr>
        </p:pic>
        <p:sp>
          <p:nvSpPr>
            <p:cNvPr id="129" name="Trapezoide 12">
              <a:extLst>
                <a:ext uri="{FF2B5EF4-FFF2-40B4-BE49-F238E27FC236}">
                  <a16:creationId xmlns:a16="http://schemas.microsoft.com/office/drawing/2014/main" id="{613E78F5-A371-4370-9767-039391646666}"/>
                </a:ext>
              </a:extLst>
            </p:cNvPr>
            <p:cNvSpPr/>
            <p:nvPr/>
          </p:nvSpPr>
          <p:spPr>
            <a:xfrm>
              <a:off x="1851259" y="2852416"/>
              <a:ext cx="742702" cy="600165"/>
            </a:xfrm>
            <a:custGeom>
              <a:avLst/>
              <a:gdLst>
                <a:gd name="connsiteX0" fmla="*/ 0 w 742703"/>
                <a:gd name="connsiteY0" fmla="*/ 437605 h 437605"/>
                <a:gd name="connsiteX1" fmla="*/ 109401 w 742703"/>
                <a:gd name="connsiteY1" fmla="*/ 0 h 437605"/>
                <a:gd name="connsiteX2" fmla="*/ 633302 w 742703"/>
                <a:gd name="connsiteY2" fmla="*/ 0 h 437605"/>
                <a:gd name="connsiteX3" fmla="*/ 742703 w 742703"/>
                <a:gd name="connsiteY3" fmla="*/ 437605 h 437605"/>
                <a:gd name="connsiteX4" fmla="*/ 0 w 742703"/>
                <a:gd name="connsiteY4" fmla="*/ 437605 h 437605"/>
                <a:gd name="connsiteX0" fmla="*/ 0 w 742703"/>
                <a:gd name="connsiteY0" fmla="*/ 737325 h 737325"/>
                <a:gd name="connsiteX1" fmla="*/ 109401 w 742703"/>
                <a:gd name="connsiteY1" fmla="*/ 299720 h 737325"/>
                <a:gd name="connsiteX2" fmla="*/ 582502 w 742703"/>
                <a:gd name="connsiteY2" fmla="*/ 0 h 737325"/>
                <a:gd name="connsiteX3" fmla="*/ 742703 w 742703"/>
                <a:gd name="connsiteY3" fmla="*/ 737325 h 737325"/>
                <a:gd name="connsiteX4" fmla="*/ 0 w 742703"/>
                <a:gd name="connsiteY4" fmla="*/ 737325 h 737325"/>
                <a:gd name="connsiteX0" fmla="*/ 0 w 742703"/>
                <a:gd name="connsiteY0" fmla="*/ 737325 h 737325"/>
                <a:gd name="connsiteX1" fmla="*/ 109401 w 742703"/>
                <a:gd name="connsiteY1" fmla="*/ 299720 h 737325"/>
                <a:gd name="connsiteX2" fmla="*/ 582502 w 742703"/>
                <a:gd name="connsiteY2" fmla="*/ 0 h 737325"/>
                <a:gd name="connsiteX3" fmla="*/ 742703 w 742703"/>
                <a:gd name="connsiteY3" fmla="*/ 737325 h 737325"/>
                <a:gd name="connsiteX4" fmla="*/ 0 w 742703"/>
                <a:gd name="connsiteY4" fmla="*/ 737325 h 737325"/>
                <a:gd name="connsiteX0" fmla="*/ 0 w 742703"/>
                <a:gd name="connsiteY0" fmla="*/ 737325 h 737325"/>
                <a:gd name="connsiteX1" fmla="*/ 109401 w 742703"/>
                <a:gd name="connsiteY1" fmla="*/ 299720 h 737325"/>
                <a:gd name="connsiteX2" fmla="*/ 582502 w 742703"/>
                <a:gd name="connsiteY2" fmla="*/ 0 h 737325"/>
                <a:gd name="connsiteX3" fmla="*/ 742703 w 742703"/>
                <a:gd name="connsiteY3" fmla="*/ 737325 h 737325"/>
                <a:gd name="connsiteX4" fmla="*/ 0 w 742703"/>
                <a:gd name="connsiteY4" fmla="*/ 737325 h 737325"/>
                <a:gd name="connsiteX0" fmla="*/ 0 w 742703"/>
                <a:gd name="connsiteY0" fmla="*/ 600165 h 600165"/>
                <a:gd name="connsiteX1" fmla="*/ 109401 w 742703"/>
                <a:gd name="connsiteY1" fmla="*/ 162560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80521 w 742703"/>
                <a:gd name="connsiteY1" fmla="*/ 147320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3" h="600165">
                  <a:moveTo>
                    <a:pt x="0" y="600165"/>
                  </a:moveTo>
                  <a:cubicBezTo>
                    <a:pt x="60174" y="449217"/>
                    <a:pt x="118537" y="314556"/>
                    <a:pt x="178711" y="163608"/>
                  </a:cubicBezTo>
                  <a:cubicBezTo>
                    <a:pt x="226499" y="154315"/>
                    <a:pt x="419876" y="73590"/>
                    <a:pt x="460582" y="0"/>
                  </a:cubicBezTo>
                  <a:lnTo>
                    <a:pt x="742703" y="600165"/>
                  </a:lnTo>
                  <a:lnTo>
                    <a:pt x="0" y="600165"/>
                  </a:ln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0" name="Imagem 129">
            <a:extLst>
              <a:ext uri="{FF2B5EF4-FFF2-40B4-BE49-F238E27FC236}">
                <a16:creationId xmlns:a16="http://schemas.microsoft.com/office/drawing/2014/main" id="{C4F72E69-2D9C-49FB-B6DA-316DECC352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0554" y="5704264"/>
            <a:ext cx="2244113" cy="105901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36B93C9A-6656-4369-9909-425F4537AE76}"/>
              </a:ext>
            </a:extLst>
          </p:cNvPr>
          <p:cNvSpPr/>
          <p:nvPr/>
        </p:nvSpPr>
        <p:spPr>
          <a:xfrm>
            <a:off x="506263" y="3172744"/>
            <a:ext cx="1484756" cy="1391133"/>
          </a:xfrm>
          <a:prstGeom prst="rect">
            <a:avLst/>
          </a:prstGeom>
          <a:noFill/>
          <a:ln w="114300" cap="sq">
            <a:solidFill>
              <a:schemeClr val="bg1"/>
            </a:solidFill>
            <a:miter lim="800000"/>
          </a:ln>
        </p:spPr>
        <p:txBody>
          <a:bodyPr wrap="square" rtlCol="0">
            <a:noAutofit/>
          </a:bodyPr>
          <a:lstStyle/>
          <a:p>
            <a:pPr marL="2000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D50BEC1-5D0F-414A-8A5E-59FE9898B6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316" y="3531900"/>
            <a:ext cx="628650" cy="628650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0F4264B8-C07C-4124-94A3-3FF11657E41F}"/>
              </a:ext>
            </a:extLst>
          </p:cNvPr>
          <p:cNvSpPr/>
          <p:nvPr/>
        </p:nvSpPr>
        <p:spPr>
          <a:xfrm>
            <a:off x="485050" y="4632973"/>
            <a:ext cx="151214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pt-BR" sz="14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explorar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2F693B3-80BF-47E8-BED5-0FC3ECC60B55}"/>
              </a:ext>
            </a:extLst>
          </p:cNvPr>
          <p:cNvSpPr/>
          <p:nvPr/>
        </p:nvSpPr>
        <p:spPr>
          <a:xfrm>
            <a:off x="2140958" y="1551610"/>
            <a:ext cx="68691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DE INVESTIMENTOS</a:t>
            </a:r>
            <a:endParaRPr lang="pt-BR" sz="6000" b="1" dirty="0">
              <a:solidFill>
                <a:srgbClr val="FFFFFF"/>
              </a:solidFill>
              <a:latin typeface="FlexoW01-Regular" panose="01000000000000000000" pitchFamily="2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D7E237B-C31C-4FC1-87B6-1BE3F1D73A7F}"/>
              </a:ext>
            </a:extLst>
          </p:cNvPr>
          <p:cNvSpPr/>
          <p:nvPr/>
        </p:nvSpPr>
        <p:spPr>
          <a:xfrm>
            <a:off x="2190829" y="593979"/>
            <a:ext cx="3163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24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ESTADO DE ALAGOAS</a:t>
            </a:r>
            <a:endParaRPr lang="en-US" sz="2400" b="1" dirty="0">
              <a:solidFill>
                <a:srgbClr val="FFFFFF"/>
              </a:solidFill>
              <a:latin typeface="FlexoW01-Regular" panose="01000000000000000000" pitchFamily="2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0742192-83CF-4572-AA16-6235CD9B7BB8}"/>
              </a:ext>
            </a:extLst>
          </p:cNvPr>
          <p:cNvGrpSpPr>
            <a:grpSpLocks noChangeAspect="1"/>
          </p:cNvGrpSpPr>
          <p:nvPr/>
        </p:nvGrpSpPr>
        <p:grpSpPr>
          <a:xfrm>
            <a:off x="2365279" y="3172744"/>
            <a:ext cx="1484756" cy="1391133"/>
            <a:chOff x="1946475" y="2408065"/>
            <a:chExt cx="7731888" cy="2370753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4C924AB3-733C-416C-9D9E-4DB7B03996C1}"/>
                </a:ext>
              </a:extLst>
            </p:cNvPr>
            <p:cNvSpPr txBox="1"/>
            <p:nvPr/>
          </p:nvSpPr>
          <p:spPr>
            <a:xfrm>
              <a:off x="1999408" y="2474691"/>
              <a:ext cx="76566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endParaRPr lang="pt-BR" sz="4800" dirty="0">
                <a:solidFill>
                  <a:srgbClr val="FFFFFF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902D231-DE10-49F9-BEC5-431FCE6E1095}"/>
                </a:ext>
              </a:extLst>
            </p:cNvPr>
            <p:cNvSpPr/>
            <p:nvPr/>
          </p:nvSpPr>
          <p:spPr>
            <a:xfrm>
              <a:off x="1946475" y="2408065"/>
              <a:ext cx="7731888" cy="2370753"/>
            </a:xfrm>
            <a:prstGeom prst="rect">
              <a:avLst/>
            </a:prstGeom>
            <a:noFill/>
            <a:ln w="114300" cap="sq">
              <a:solidFill>
                <a:schemeClr val="bg1"/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pPr marL="2000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</a:endParaRPr>
            </a:p>
          </p:txBody>
        </p:sp>
      </p:grpSp>
      <p:pic>
        <p:nvPicPr>
          <p:cNvPr id="23" name="Gráfico 22">
            <a:extLst>
              <a:ext uri="{FF2B5EF4-FFF2-40B4-BE49-F238E27FC236}">
                <a16:creationId xmlns:a16="http://schemas.microsoft.com/office/drawing/2014/main" id="{DDD89A0F-6F57-4700-9178-17A364BAA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3512" y="3550057"/>
            <a:ext cx="592336" cy="59233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1E6DBFAB-BDC7-4C41-83D6-2D6BAAFD95D9}"/>
              </a:ext>
            </a:extLst>
          </p:cNvPr>
          <p:cNvSpPr/>
          <p:nvPr/>
        </p:nvSpPr>
        <p:spPr>
          <a:xfrm>
            <a:off x="2333607" y="4632973"/>
            <a:ext cx="151214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pt-BR" sz="14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menu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DA2AAD-4C08-4E3B-98D8-029AD96DFD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97615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A4AEC46-DAD3-41CE-8221-BEF73E01374B}"/>
              </a:ext>
            </a:extLst>
          </p:cNvPr>
          <p:cNvSpPr/>
          <p:nvPr/>
        </p:nvSpPr>
        <p:spPr>
          <a:xfrm>
            <a:off x="8764158" y="1665488"/>
            <a:ext cx="5265865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BR" sz="3600" b="1" dirty="0">
                <a:latin typeface="FlexoW01-Regular" panose="01000000000000000000" pitchFamily="2" charset="0"/>
              </a:rPr>
              <a:t>PERFIL SÓCIOECONÔMICO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55755E-94C4-425B-8DAC-3A002FE00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t="13388"/>
          <a:stretch/>
        </p:blipFill>
        <p:spPr>
          <a:xfrm>
            <a:off x="319853" y="732631"/>
            <a:ext cx="5094980" cy="8395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97E5EB-0C22-4522-8A6C-6BEA8B7AA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" t="30202" r="7257" b="29343"/>
          <a:stretch/>
        </p:blipFill>
        <p:spPr>
          <a:xfrm>
            <a:off x="7767206" y="59486"/>
            <a:ext cx="1557451" cy="7305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70D3641-43A2-404B-8842-34C37FA153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7" y="116732"/>
            <a:ext cx="2653335" cy="61610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85E5B24-6FF7-47DC-B214-53ED8BE2860C}"/>
              </a:ext>
            </a:extLst>
          </p:cNvPr>
          <p:cNvSpPr/>
          <p:nvPr/>
        </p:nvSpPr>
        <p:spPr>
          <a:xfrm>
            <a:off x="-2160000" y="4341335"/>
            <a:ext cx="2160000" cy="2160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D9E0CA7-426F-4ACE-9B83-43049809AA69}"/>
              </a:ext>
            </a:extLst>
          </p:cNvPr>
          <p:cNvSpPr/>
          <p:nvPr/>
        </p:nvSpPr>
        <p:spPr>
          <a:xfrm>
            <a:off x="-1864067" y="6014575"/>
            <a:ext cx="1809429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MENU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E7564805-010B-4CC0-97C6-349BD97B3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99723" y="4749914"/>
            <a:ext cx="1039446" cy="103944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138CD0D1-D425-46C5-9F0C-3874390AA8C2}"/>
              </a:ext>
            </a:extLst>
          </p:cNvPr>
          <p:cNvSpPr/>
          <p:nvPr/>
        </p:nvSpPr>
        <p:spPr>
          <a:xfrm>
            <a:off x="-2160000" y="59486"/>
            <a:ext cx="2160000" cy="2160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75AA070-082B-49DD-B033-5DBA8CA51CB4}"/>
              </a:ext>
            </a:extLst>
          </p:cNvPr>
          <p:cNvSpPr/>
          <p:nvPr/>
        </p:nvSpPr>
        <p:spPr>
          <a:xfrm>
            <a:off x="-1984714" y="1792422"/>
            <a:ext cx="1809429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PRÓXIMO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96C6303-4131-4D3B-BC9C-46969AF2861A}"/>
              </a:ext>
            </a:extLst>
          </p:cNvPr>
          <p:cNvSpPr/>
          <p:nvPr/>
        </p:nvSpPr>
        <p:spPr>
          <a:xfrm>
            <a:off x="-2160000" y="2219486"/>
            <a:ext cx="2160000" cy="2160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5B3FF4A-3CD1-438B-A32C-227858782A17}"/>
              </a:ext>
            </a:extLst>
          </p:cNvPr>
          <p:cNvSpPr/>
          <p:nvPr/>
        </p:nvSpPr>
        <p:spPr>
          <a:xfrm>
            <a:off x="-2097408" y="3892726"/>
            <a:ext cx="1809429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pt-BR" dirty="0">
                <a:latin typeface="FlexoW01-Regular" panose="01000000000000000000" pitchFamily="2" charset="0"/>
              </a:rPr>
              <a:t>ANTERIOR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533CE32-48CA-40D7-8EE2-D6F1A3BBE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83" y="6679367"/>
            <a:ext cx="2158171" cy="215817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E8BF7EA-81CB-404F-891A-8538D3C48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0106" y="7019666"/>
            <a:ext cx="2164268" cy="21581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4F6595F-EB30-45D3-8280-2FE0A95A78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5918" y="7019666"/>
            <a:ext cx="2158171" cy="215817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A8A7D5B-8E4F-4D3D-93C0-797E2B5333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16" t="6238" r="4367" b="36610"/>
          <a:stretch/>
        </p:blipFill>
        <p:spPr>
          <a:xfrm>
            <a:off x="1598501" y="1605054"/>
            <a:ext cx="5265865" cy="55399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8CA48D4C-F3A7-41D1-A6E3-F2EC671AC909}"/>
              </a:ext>
            </a:extLst>
          </p:cNvPr>
          <p:cNvSpPr/>
          <p:nvPr/>
        </p:nvSpPr>
        <p:spPr>
          <a:xfrm>
            <a:off x="203300" y="2297061"/>
            <a:ext cx="5180905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pt-BR" sz="3600" b="1" dirty="0">
                <a:latin typeface="FlexoW01-Regular" panose="01000000000000000000" pitchFamily="2" charset="0"/>
              </a:rPr>
              <a:t>BENEFÍCIOS CONCEDIDOS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F4EBF3-F243-456E-9F6F-811FB12FA4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498" t="10437" r="4711" b="36493"/>
          <a:stretch/>
        </p:blipFill>
        <p:spPr>
          <a:xfrm>
            <a:off x="1025888" y="2997773"/>
            <a:ext cx="5180905" cy="5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0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765AB0-F074-49DF-A529-97B82957B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" t="2435" r="49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hape 3187">
            <a:extLst>
              <a:ext uri="{FF2B5EF4-FFF2-40B4-BE49-F238E27FC236}">
                <a16:creationId xmlns:a16="http://schemas.microsoft.com/office/drawing/2014/main" id="{531D4099-A341-48B6-B888-A3D9083AAC60}"/>
              </a:ext>
            </a:extLst>
          </p:cNvPr>
          <p:cNvSpPr/>
          <p:nvPr/>
        </p:nvSpPr>
        <p:spPr>
          <a:xfrm>
            <a:off x="0" y="0"/>
            <a:ext cx="12192000" cy="6865936"/>
          </a:xfrm>
          <a:prstGeom prst="rect">
            <a:avLst/>
          </a:prstGeom>
          <a:solidFill>
            <a:srgbClr val="292829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Book"/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sym typeface="Franklin Gothic Book"/>
            </a:endParaRPr>
          </a:p>
        </p:txBody>
      </p: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4CA86823-F11A-4D14-8EC4-394538229FFD}"/>
              </a:ext>
            </a:extLst>
          </p:cNvPr>
          <p:cNvGrpSpPr/>
          <p:nvPr/>
        </p:nvGrpSpPr>
        <p:grpSpPr>
          <a:xfrm>
            <a:off x="504317" y="436421"/>
            <a:ext cx="8875501" cy="2370753"/>
            <a:chOff x="1946475" y="2408065"/>
            <a:chExt cx="7731888" cy="2370753"/>
          </a:xfrm>
        </p:grpSpPr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FCD729C7-9B07-4F44-A782-AFEB172713B8}"/>
                </a:ext>
              </a:extLst>
            </p:cNvPr>
            <p:cNvSpPr txBox="1"/>
            <p:nvPr/>
          </p:nvSpPr>
          <p:spPr>
            <a:xfrm>
              <a:off x="1999408" y="2474691"/>
              <a:ext cx="76566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endParaRPr lang="pt-BR" sz="4800" dirty="0">
                <a:solidFill>
                  <a:srgbClr val="FFFFFF"/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124" name="Retângulo 123">
              <a:extLst>
                <a:ext uri="{FF2B5EF4-FFF2-40B4-BE49-F238E27FC236}">
                  <a16:creationId xmlns:a16="http://schemas.microsoft.com/office/drawing/2014/main" id="{4FF5F955-4EB2-457F-B267-0725A8CA3385}"/>
                </a:ext>
              </a:extLst>
            </p:cNvPr>
            <p:cNvSpPr/>
            <p:nvPr/>
          </p:nvSpPr>
          <p:spPr>
            <a:xfrm>
              <a:off x="1946475" y="2408065"/>
              <a:ext cx="7731888" cy="2370753"/>
            </a:xfrm>
            <a:prstGeom prst="rect">
              <a:avLst/>
            </a:prstGeom>
            <a:noFill/>
            <a:ln w="114300" cap="sq">
              <a:solidFill>
                <a:schemeClr val="bg1"/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pPr marL="2000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</a:endParaRPr>
            </a:p>
          </p:txBody>
        </p:sp>
      </p:grpSp>
      <p:pic>
        <p:nvPicPr>
          <p:cNvPr id="125" name="Imagem 124" descr="Uma imagem contendo clip-art&#10;&#10;Descrição gerada com alta confiança">
            <a:extLst>
              <a:ext uri="{FF2B5EF4-FFF2-40B4-BE49-F238E27FC236}">
                <a16:creationId xmlns:a16="http://schemas.microsoft.com/office/drawing/2014/main" id="{66EFFC64-9246-4D95-9967-D897469CB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01" y="6340551"/>
            <a:ext cx="1490827" cy="333467"/>
          </a:xfrm>
          <a:prstGeom prst="rect">
            <a:avLst/>
          </a:prstGeom>
        </p:spPr>
      </p:pic>
      <p:sp>
        <p:nvSpPr>
          <p:cNvPr id="126" name="Retângulo 125">
            <a:extLst>
              <a:ext uri="{FF2B5EF4-FFF2-40B4-BE49-F238E27FC236}">
                <a16:creationId xmlns:a16="http://schemas.microsoft.com/office/drawing/2014/main" id="{AA42C115-6876-4ECC-AB90-7DB8DFA0B2C8}"/>
              </a:ext>
            </a:extLst>
          </p:cNvPr>
          <p:cNvSpPr/>
          <p:nvPr/>
        </p:nvSpPr>
        <p:spPr>
          <a:xfrm>
            <a:off x="2139937" y="85754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sz="60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INVESTMENT</a:t>
            </a:r>
            <a:endParaRPr lang="pt-BR" sz="6000" b="1" dirty="0">
              <a:solidFill>
                <a:srgbClr val="FFFFFF"/>
              </a:solidFill>
              <a:latin typeface="FlexoW01-Regular" panose="01000000000000000000" pitchFamily="2" charset="0"/>
            </a:endParaRPr>
          </a:p>
        </p:txBody>
      </p: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7C863138-6BE1-416E-9DD1-0817FD126EB8}"/>
              </a:ext>
            </a:extLst>
          </p:cNvPr>
          <p:cNvGrpSpPr>
            <a:grpSpLocks noChangeAspect="1"/>
          </p:cNvGrpSpPr>
          <p:nvPr/>
        </p:nvGrpSpPr>
        <p:grpSpPr>
          <a:xfrm>
            <a:off x="836921" y="865157"/>
            <a:ext cx="1212011" cy="1433967"/>
            <a:chOff x="1212327" y="1817928"/>
            <a:chExt cx="1381634" cy="1634653"/>
          </a:xfrm>
        </p:grpSpPr>
        <p:pic>
          <p:nvPicPr>
            <p:cNvPr id="128" name="Gráfico 127">
              <a:extLst>
                <a:ext uri="{FF2B5EF4-FFF2-40B4-BE49-F238E27FC236}">
                  <a16:creationId xmlns:a16="http://schemas.microsoft.com/office/drawing/2014/main" id="{E72D79A0-D7B0-484E-86AA-5DA28021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12327" y="1817928"/>
              <a:ext cx="1284214" cy="1284214"/>
            </a:xfrm>
            <a:prstGeom prst="rect">
              <a:avLst/>
            </a:prstGeom>
          </p:spPr>
        </p:pic>
        <p:sp>
          <p:nvSpPr>
            <p:cNvPr id="129" name="Trapezoide 12">
              <a:extLst>
                <a:ext uri="{FF2B5EF4-FFF2-40B4-BE49-F238E27FC236}">
                  <a16:creationId xmlns:a16="http://schemas.microsoft.com/office/drawing/2014/main" id="{613E78F5-A371-4370-9767-039391646666}"/>
                </a:ext>
              </a:extLst>
            </p:cNvPr>
            <p:cNvSpPr/>
            <p:nvPr/>
          </p:nvSpPr>
          <p:spPr>
            <a:xfrm>
              <a:off x="1851259" y="2852416"/>
              <a:ext cx="742702" cy="600165"/>
            </a:xfrm>
            <a:custGeom>
              <a:avLst/>
              <a:gdLst>
                <a:gd name="connsiteX0" fmla="*/ 0 w 742703"/>
                <a:gd name="connsiteY0" fmla="*/ 437605 h 437605"/>
                <a:gd name="connsiteX1" fmla="*/ 109401 w 742703"/>
                <a:gd name="connsiteY1" fmla="*/ 0 h 437605"/>
                <a:gd name="connsiteX2" fmla="*/ 633302 w 742703"/>
                <a:gd name="connsiteY2" fmla="*/ 0 h 437605"/>
                <a:gd name="connsiteX3" fmla="*/ 742703 w 742703"/>
                <a:gd name="connsiteY3" fmla="*/ 437605 h 437605"/>
                <a:gd name="connsiteX4" fmla="*/ 0 w 742703"/>
                <a:gd name="connsiteY4" fmla="*/ 437605 h 437605"/>
                <a:gd name="connsiteX0" fmla="*/ 0 w 742703"/>
                <a:gd name="connsiteY0" fmla="*/ 737325 h 737325"/>
                <a:gd name="connsiteX1" fmla="*/ 109401 w 742703"/>
                <a:gd name="connsiteY1" fmla="*/ 299720 h 737325"/>
                <a:gd name="connsiteX2" fmla="*/ 582502 w 742703"/>
                <a:gd name="connsiteY2" fmla="*/ 0 h 737325"/>
                <a:gd name="connsiteX3" fmla="*/ 742703 w 742703"/>
                <a:gd name="connsiteY3" fmla="*/ 737325 h 737325"/>
                <a:gd name="connsiteX4" fmla="*/ 0 w 742703"/>
                <a:gd name="connsiteY4" fmla="*/ 737325 h 737325"/>
                <a:gd name="connsiteX0" fmla="*/ 0 w 742703"/>
                <a:gd name="connsiteY0" fmla="*/ 737325 h 737325"/>
                <a:gd name="connsiteX1" fmla="*/ 109401 w 742703"/>
                <a:gd name="connsiteY1" fmla="*/ 299720 h 737325"/>
                <a:gd name="connsiteX2" fmla="*/ 582502 w 742703"/>
                <a:gd name="connsiteY2" fmla="*/ 0 h 737325"/>
                <a:gd name="connsiteX3" fmla="*/ 742703 w 742703"/>
                <a:gd name="connsiteY3" fmla="*/ 737325 h 737325"/>
                <a:gd name="connsiteX4" fmla="*/ 0 w 742703"/>
                <a:gd name="connsiteY4" fmla="*/ 737325 h 737325"/>
                <a:gd name="connsiteX0" fmla="*/ 0 w 742703"/>
                <a:gd name="connsiteY0" fmla="*/ 737325 h 737325"/>
                <a:gd name="connsiteX1" fmla="*/ 109401 w 742703"/>
                <a:gd name="connsiteY1" fmla="*/ 299720 h 737325"/>
                <a:gd name="connsiteX2" fmla="*/ 582502 w 742703"/>
                <a:gd name="connsiteY2" fmla="*/ 0 h 737325"/>
                <a:gd name="connsiteX3" fmla="*/ 742703 w 742703"/>
                <a:gd name="connsiteY3" fmla="*/ 737325 h 737325"/>
                <a:gd name="connsiteX4" fmla="*/ 0 w 742703"/>
                <a:gd name="connsiteY4" fmla="*/ 737325 h 737325"/>
                <a:gd name="connsiteX0" fmla="*/ 0 w 742703"/>
                <a:gd name="connsiteY0" fmla="*/ 600165 h 600165"/>
                <a:gd name="connsiteX1" fmla="*/ 109401 w 742703"/>
                <a:gd name="connsiteY1" fmla="*/ 162560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80521 w 742703"/>
                <a:gd name="connsiteY1" fmla="*/ 147320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  <a:gd name="connsiteX0" fmla="*/ 0 w 742703"/>
                <a:gd name="connsiteY0" fmla="*/ 600165 h 600165"/>
                <a:gd name="connsiteX1" fmla="*/ 178711 w 742703"/>
                <a:gd name="connsiteY1" fmla="*/ 163608 h 600165"/>
                <a:gd name="connsiteX2" fmla="*/ 460582 w 742703"/>
                <a:gd name="connsiteY2" fmla="*/ 0 h 600165"/>
                <a:gd name="connsiteX3" fmla="*/ 742703 w 742703"/>
                <a:gd name="connsiteY3" fmla="*/ 600165 h 600165"/>
                <a:gd name="connsiteX4" fmla="*/ 0 w 742703"/>
                <a:gd name="connsiteY4" fmla="*/ 600165 h 60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3" h="600165">
                  <a:moveTo>
                    <a:pt x="0" y="600165"/>
                  </a:moveTo>
                  <a:cubicBezTo>
                    <a:pt x="60174" y="449217"/>
                    <a:pt x="118537" y="314556"/>
                    <a:pt x="178711" y="163608"/>
                  </a:cubicBezTo>
                  <a:cubicBezTo>
                    <a:pt x="226499" y="154315"/>
                    <a:pt x="419876" y="73590"/>
                    <a:pt x="460582" y="0"/>
                  </a:cubicBezTo>
                  <a:lnTo>
                    <a:pt x="742703" y="600165"/>
                  </a:lnTo>
                  <a:lnTo>
                    <a:pt x="0" y="600165"/>
                  </a:ln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0" name="Imagem 129">
            <a:extLst>
              <a:ext uri="{FF2B5EF4-FFF2-40B4-BE49-F238E27FC236}">
                <a16:creationId xmlns:a16="http://schemas.microsoft.com/office/drawing/2014/main" id="{C4F72E69-2D9C-49FB-B6DA-316DECC352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0554" y="5704264"/>
            <a:ext cx="2244113" cy="105901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2F693B3-80BF-47E8-BED5-0FC3ECC60B55}"/>
              </a:ext>
            </a:extLst>
          </p:cNvPr>
          <p:cNvSpPr/>
          <p:nvPr/>
        </p:nvSpPr>
        <p:spPr>
          <a:xfrm>
            <a:off x="2140958" y="1551610"/>
            <a:ext cx="26789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RADAR</a:t>
            </a:r>
            <a:endParaRPr lang="pt-BR" sz="6000" b="1" dirty="0">
              <a:solidFill>
                <a:srgbClr val="FFFFFF"/>
              </a:solidFill>
              <a:latin typeface="FlexoW01-Regular" panose="01000000000000000000" pitchFamily="2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D7E237B-C31C-4FC1-87B6-1BE3F1D73A7F}"/>
              </a:ext>
            </a:extLst>
          </p:cNvPr>
          <p:cNvSpPr/>
          <p:nvPr/>
        </p:nvSpPr>
        <p:spPr>
          <a:xfrm>
            <a:off x="2190829" y="593979"/>
            <a:ext cx="2967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24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STATE OF ALAGOAS</a:t>
            </a:r>
            <a:r>
              <a:rPr lang="en-US" sz="2400" b="1" dirty="0">
                <a:solidFill>
                  <a:srgbClr val="FFFFFF"/>
                </a:solidFill>
                <a:latin typeface="FlexoW01-Regular" panose="01000000000000000000" pitchFamily="2" charset="0"/>
              </a:rPr>
              <a:t>’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FEBCF1B-7CE8-441C-A092-590FC8C25EFA}"/>
              </a:ext>
            </a:extLst>
          </p:cNvPr>
          <p:cNvSpPr/>
          <p:nvPr/>
        </p:nvSpPr>
        <p:spPr>
          <a:xfrm>
            <a:off x="0" y="3250096"/>
            <a:ext cx="6096000" cy="1871179"/>
          </a:xfrm>
          <a:custGeom>
            <a:avLst/>
            <a:gdLst>
              <a:gd name="connsiteX0" fmla="*/ 0 w 8324849"/>
              <a:gd name="connsiteY0" fmla="*/ 0 h 1871179"/>
              <a:gd name="connsiteX1" fmla="*/ 8324849 w 8324849"/>
              <a:gd name="connsiteY1" fmla="*/ 0 h 1871179"/>
              <a:gd name="connsiteX2" fmla="*/ 8324849 w 8324849"/>
              <a:gd name="connsiteY2" fmla="*/ 1871179 h 1871179"/>
              <a:gd name="connsiteX3" fmla="*/ 0 w 8324849"/>
              <a:gd name="connsiteY3" fmla="*/ 1871179 h 1871179"/>
              <a:gd name="connsiteX4" fmla="*/ 0 w 8324849"/>
              <a:gd name="connsiteY4" fmla="*/ 0 h 1871179"/>
              <a:gd name="connsiteX0" fmla="*/ 0 w 8324849"/>
              <a:gd name="connsiteY0" fmla="*/ 0 h 1871179"/>
              <a:gd name="connsiteX1" fmla="*/ 8324849 w 8324849"/>
              <a:gd name="connsiteY1" fmla="*/ 0 h 1871179"/>
              <a:gd name="connsiteX2" fmla="*/ 7648574 w 8324849"/>
              <a:gd name="connsiteY2" fmla="*/ 1871179 h 1871179"/>
              <a:gd name="connsiteX3" fmla="*/ 0 w 8324849"/>
              <a:gd name="connsiteY3" fmla="*/ 1871179 h 1871179"/>
              <a:gd name="connsiteX4" fmla="*/ 0 w 8324849"/>
              <a:gd name="connsiteY4" fmla="*/ 0 h 187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4849" h="1871179">
                <a:moveTo>
                  <a:pt x="0" y="0"/>
                </a:moveTo>
                <a:lnTo>
                  <a:pt x="8324849" y="0"/>
                </a:lnTo>
                <a:lnTo>
                  <a:pt x="7648574" y="1871179"/>
                </a:lnTo>
                <a:lnTo>
                  <a:pt x="0" y="187117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A6B5B83-5A50-42F3-A090-9EEAC190ABF8}"/>
              </a:ext>
            </a:extLst>
          </p:cNvPr>
          <p:cNvSpPr/>
          <p:nvPr/>
        </p:nvSpPr>
        <p:spPr>
          <a:xfrm>
            <a:off x="467871" y="3703284"/>
            <a:ext cx="4434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GUIA DE UTILIZAÇÃO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294F97E-97C7-4BA8-8152-96267EE97D69}"/>
              </a:ext>
            </a:extLst>
          </p:cNvPr>
          <p:cNvSpPr/>
          <p:nvPr/>
        </p:nvSpPr>
        <p:spPr>
          <a:xfrm>
            <a:off x="528397" y="4272318"/>
            <a:ext cx="2246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12 de julho de 2019</a:t>
            </a:r>
          </a:p>
        </p:txBody>
      </p:sp>
    </p:spTree>
    <p:extLst>
      <p:ext uri="{BB962C8B-B14F-4D97-AF65-F5344CB8AC3E}">
        <p14:creationId xmlns:p14="http://schemas.microsoft.com/office/powerpoint/2010/main" val="147117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tângulo 60">
            <a:extLst>
              <a:ext uri="{FF2B5EF4-FFF2-40B4-BE49-F238E27FC236}">
                <a16:creationId xmlns:a16="http://schemas.microsoft.com/office/drawing/2014/main" id="{FCA16710-31CA-4ED7-9CA0-EE3EDADDA0D9}"/>
              </a:ext>
            </a:extLst>
          </p:cNvPr>
          <p:cNvSpPr/>
          <p:nvPr/>
        </p:nvSpPr>
        <p:spPr>
          <a:xfrm>
            <a:off x="0" y="3988241"/>
            <a:ext cx="12192000" cy="1102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FEAD131E-958C-4A5B-95D2-6A43AA417512}"/>
              </a:ext>
            </a:extLst>
          </p:cNvPr>
          <p:cNvSpPr/>
          <p:nvPr/>
        </p:nvSpPr>
        <p:spPr>
          <a:xfrm>
            <a:off x="0" y="2732968"/>
            <a:ext cx="12192000" cy="1102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C3F5E8-4408-43D0-8768-7130D704F1E8}"/>
              </a:ext>
            </a:extLst>
          </p:cNvPr>
          <p:cNvSpPr/>
          <p:nvPr/>
        </p:nvSpPr>
        <p:spPr>
          <a:xfrm>
            <a:off x="442913" y="110061"/>
            <a:ext cx="29754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STORYTELLING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390DF48-1AB1-44E8-8CD1-6B0311B5CF15}"/>
              </a:ext>
            </a:extLst>
          </p:cNvPr>
          <p:cNvGrpSpPr/>
          <p:nvPr/>
        </p:nvGrpSpPr>
        <p:grpSpPr>
          <a:xfrm>
            <a:off x="9880467" y="108471"/>
            <a:ext cx="2228292" cy="587955"/>
            <a:chOff x="8474823" y="236835"/>
            <a:chExt cx="3947557" cy="1041599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5CD1F176-1ADF-4898-AABD-3071E76A2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2" t="28471" r="3303" b="28196"/>
            <a:stretch/>
          </p:blipFill>
          <p:spPr>
            <a:xfrm>
              <a:off x="10262784" y="236835"/>
              <a:ext cx="2159596" cy="1041599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F6695AE-E8DF-437A-BDAC-8D07898F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4823" y="930960"/>
              <a:ext cx="1497738" cy="347474"/>
            </a:xfrm>
            <a:prstGeom prst="rect">
              <a:avLst/>
            </a:prstGeom>
          </p:spPr>
        </p:pic>
      </p:grpSp>
      <p:pic>
        <p:nvPicPr>
          <p:cNvPr id="37" name="Imagem 36">
            <a:extLst>
              <a:ext uri="{FF2B5EF4-FFF2-40B4-BE49-F238E27FC236}">
                <a16:creationId xmlns:a16="http://schemas.microsoft.com/office/drawing/2014/main" id="{FDE96D32-2526-4681-B11A-FB68BD891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" t="43519" r="82112" b="26667"/>
          <a:stretch/>
        </p:blipFill>
        <p:spPr>
          <a:xfrm>
            <a:off x="569913" y="1180490"/>
            <a:ext cx="1275118" cy="13965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BC675489-68A4-4B32-8CB6-E25B7439785C}"/>
              </a:ext>
            </a:extLst>
          </p:cNvPr>
          <p:cNvSpPr/>
          <p:nvPr/>
        </p:nvSpPr>
        <p:spPr>
          <a:xfrm>
            <a:off x="1933930" y="1129970"/>
            <a:ext cx="1252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EXPLORE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22535A9-2B41-48E1-A322-5D76E13676C8}"/>
              </a:ext>
            </a:extLst>
          </p:cNvPr>
          <p:cNvSpPr/>
          <p:nvPr/>
        </p:nvSpPr>
        <p:spPr>
          <a:xfrm>
            <a:off x="1933930" y="1417104"/>
            <a:ext cx="99024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O modo explore começa a apresentação do dashboard direto da capa, com a navegação entre as páginas feita preferencialmente pelas setas do canto superior direito. A mesma sequência lógica das páginas também está presente nos ícones do menu e pode ser resumida da seguinte maneira</a:t>
            </a:r>
          </a:p>
        </p:txBody>
      </p:sp>
      <p:pic>
        <p:nvPicPr>
          <p:cNvPr id="47" name="Imagem 46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DA885E24-CEDB-4E80-A49D-45C5ABBE1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8" y="2828160"/>
            <a:ext cx="835237" cy="842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magem 4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9E30F69-650A-40DC-AE45-4B4F6A351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16" y="4082473"/>
            <a:ext cx="846819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9E181B38-B3B1-4E83-9D16-14F25F0D54F9}"/>
              </a:ext>
            </a:extLst>
          </p:cNvPr>
          <p:cNvSpPr/>
          <p:nvPr/>
        </p:nvSpPr>
        <p:spPr>
          <a:xfrm>
            <a:off x="1621359" y="2754699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1. INFRAESTRUTURA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DB3DE3F8-6E9D-4410-A9BB-613369B7BB17}"/>
              </a:ext>
            </a:extLst>
          </p:cNvPr>
          <p:cNvSpPr/>
          <p:nvPr/>
        </p:nvSpPr>
        <p:spPr>
          <a:xfrm>
            <a:off x="1621359" y="3041833"/>
            <a:ext cx="10215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Apresenta aos investidores quais os pontos de acesso ao nosso estado. Quais as distâncias desses pontos de acesso (ou de qualquer município) ao aeroporto e porto de Maceió. Apresenta também a nossa malha rodoviária, o que estamos fazendo para melhorá-la e qual o status das obras de melhoria.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077B340A-FB38-4BF3-BC17-F3FC125653F9}"/>
              </a:ext>
            </a:extLst>
          </p:cNvPr>
          <p:cNvSpPr/>
          <p:nvPr/>
        </p:nvSpPr>
        <p:spPr>
          <a:xfrm>
            <a:off x="1621359" y="3988241"/>
            <a:ext cx="422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2. DEMOGRAFIA E FORÇA DE TRABALHO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C7B4E0C-5992-44CE-8ABB-0C313DB54D05}"/>
              </a:ext>
            </a:extLst>
          </p:cNvPr>
          <p:cNvSpPr/>
          <p:nvPr/>
        </p:nvSpPr>
        <p:spPr>
          <a:xfrm>
            <a:off x="1621359" y="4275375"/>
            <a:ext cx="10215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Apresenta aos investidores a nossa população, qual o seu perfil etário, de renda e escolaridade, assim como alguns outros indicadores, como IDH e PIB Per Capita. Além disso, as unidades de ensino superior do estado estão georreferenciadas por tipo de gestão e de unidade.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5578CAB1-9C33-44F1-AF85-6BFBBA06DBC2}"/>
              </a:ext>
            </a:extLst>
          </p:cNvPr>
          <p:cNvSpPr/>
          <p:nvPr/>
        </p:nvSpPr>
        <p:spPr>
          <a:xfrm>
            <a:off x="0" y="5250526"/>
            <a:ext cx="12192000" cy="1102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2831451-F83A-4704-9EA0-6C6CF78A02EF}"/>
              </a:ext>
            </a:extLst>
          </p:cNvPr>
          <p:cNvSpPr/>
          <p:nvPr/>
        </p:nvSpPr>
        <p:spPr>
          <a:xfrm>
            <a:off x="1621359" y="5250526"/>
            <a:ext cx="3239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3. INVESTIMENTOS PÚBLICOS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5448C1FE-AF9E-496C-83F1-E524694B3848}"/>
              </a:ext>
            </a:extLst>
          </p:cNvPr>
          <p:cNvSpPr/>
          <p:nvPr/>
        </p:nvSpPr>
        <p:spPr>
          <a:xfrm>
            <a:off x="1621359" y="5537660"/>
            <a:ext cx="102150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"/>
                <a:ea typeface="Source Sans Pro Black" panose="020B0803030403020204" pitchFamily="34" charset="0"/>
              </a:rPr>
              <a:t>Apresenta aos investidores a o que estamos fazendo para cada vez melhorar o nosso estado, em um viés de investimento. Quais são as principais temáticas que investimos, quais as fontes de investimento e natureza da nossa despesa, além dos últimos ciclos de orçamentários.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A9AB0CD3-E408-4806-9AA9-F5E46604A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8" y="5344758"/>
            <a:ext cx="825647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883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25159</TotalTime>
  <Words>1054</Words>
  <Application>Microsoft Office PowerPoint</Application>
  <PresentationFormat>Widescreen</PresentationFormat>
  <Paragraphs>121</Paragraphs>
  <Slides>14</Slides>
  <Notes>2</Notes>
  <HiddenSlides>7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Calibri Light</vt:lpstr>
      <vt:lpstr>DIN</vt:lpstr>
      <vt:lpstr>FlexoW01-Regular</vt:lpstr>
      <vt:lpstr>Franklin Gothic Book</vt:lpstr>
      <vt:lpstr>Franklin Gothic Medium Cond</vt:lpstr>
      <vt:lpstr>Source Sans Pro</vt:lpstr>
      <vt:lpstr>Source Sans Pro </vt:lpstr>
      <vt:lpstr>Source Sans Pro Black</vt:lpstr>
      <vt:lpstr>Typo Grotesk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Elogroup Locado III</dc:creator>
  <cp:lastModifiedBy>João Antonio Rondina</cp:lastModifiedBy>
  <cp:revision>128</cp:revision>
  <dcterms:created xsi:type="dcterms:W3CDTF">2019-02-09T21:25:14Z</dcterms:created>
  <dcterms:modified xsi:type="dcterms:W3CDTF">2019-09-23T07:58:37Z</dcterms:modified>
</cp:coreProperties>
</file>